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9"/>
  </p:notesMasterIdLst>
  <p:handoutMasterIdLst>
    <p:handoutMasterId r:id="rId40"/>
  </p:handoutMasterIdLst>
  <p:sldIdLst>
    <p:sldId id="256" r:id="rId2"/>
    <p:sldId id="257" r:id="rId3"/>
    <p:sldId id="327" r:id="rId4"/>
    <p:sldId id="328" r:id="rId5"/>
    <p:sldId id="329" r:id="rId6"/>
    <p:sldId id="258" r:id="rId7"/>
    <p:sldId id="266" r:id="rId8"/>
    <p:sldId id="267" r:id="rId9"/>
    <p:sldId id="268" r:id="rId10"/>
    <p:sldId id="300" r:id="rId11"/>
    <p:sldId id="313" r:id="rId12"/>
    <p:sldId id="301" r:id="rId13"/>
    <p:sldId id="314" r:id="rId14"/>
    <p:sldId id="302" r:id="rId15"/>
    <p:sldId id="315" r:id="rId16"/>
    <p:sldId id="303" r:id="rId17"/>
    <p:sldId id="316" r:id="rId18"/>
    <p:sldId id="304" r:id="rId19"/>
    <p:sldId id="317" r:id="rId20"/>
    <p:sldId id="305" r:id="rId21"/>
    <p:sldId id="318" r:id="rId22"/>
    <p:sldId id="306" r:id="rId23"/>
    <p:sldId id="319" r:id="rId24"/>
    <p:sldId id="307" r:id="rId25"/>
    <p:sldId id="320" r:id="rId26"/>
    <p:sldId id="308" r:id="rId27"/>
    <p:sldId id="321" r:id="rId28"/>
    <p:sldId id="309" r:id="rId29"/>
    <p:sldId id="322" r:id="rId30"/>
    <p:sldId id="310" r:id="rId31"/>
    <p:sldId id="323" r:id="rId32"/>
    <p:sldId id="311" r:id="rId33"/>
    <p:sldId id="324" r:id="rId34"/>
    <p:sldId id="312" r:id="rId35"/>
    <p:sldId id="325" r:id="rId36"/>
    <p:sldId id="296" r:id="rId37"/>
    <p:sldId id="326" r:id="rId38"/>
  </p:sldIdLst>
  <p:sldSz cx="9144000" cy="6858000" type="screen4x3"/>
  <p:notesSz cx="6858000" cy="9144000"/>
  <p:defaultTextStyle>
    <a:defPPr>
      <a:defRPr lang="en-US"/>
    </a:defPPr>
    <a:lvl1pPr algn="l" rtl="0" eaLnBrk="0" fontAlgn="base" hangingPunct="0">
      <a:spcBef>
        <a:spcPct val="0"/>
      </a:spcBef>
      <a:spcAft>
        <a:spcPct val="0"/>
      </a:spcAft>
      <a:defRPr sz="4000" kern="1200">
        <a:solidFill>
          <a:schemeClr val="tx1"/>
        </a:solidFill>
        <a:latin typeface="Comic Sans MS" pitchFamily="66" charset="0"/>
        <a:ea typeface="+mn-ea"/>
        <a:cs typeface="+mn-cs"/>
      </a:defRPr>
    </a:lvl1pPr>
    <a:lvl2pPr marL="457200" algn="l" rtl="0" eaLnBrk="0" fontAlgn="base" hangingPunct="0">
      <a:spcBef>
        <a:spcPct val="0"/>
      </a:spcBef>
      <a:spcAft>
        <a:spcPct val="0"/>
      </a:spcAft>
      <a:defRPr sz="4000" kern="1200">
        <a:solidFill>
          <a:schemeClr val="tx1"/>
        </a:solidFill>
        <a:latin typeface="Comic Sans MS" pitchFamily="66" charset="0"/>
        <a:ea typeface="+mn-ea"/>
        <a:cs typeface="+mn-cs"/>
      </a:defRPr>
    </a:lvl2pPr>
    <a:lvl3pPr marL="914400" algn="l" rtl="0" eaLnBrk="0" fontAlgn="base" hangingPunct="0">
      <a:spcBef>
        <a:spcPct val="0"/>
      </a:spcBef>
      <a:spcAft>
        <a:spcPct val="0"/>
      </a:spcAft>
      <a:defRPr sz="4000" kern="1200">
        <a:solidFill>
          <a:schemeClr val="tx1"/>
        </a:solidFill>
        <a:latin typeface="Comic Sans MS" pitchFamily="66" charset="0"/>
        <a:ea typeface="+mn-ea"/>
        <a:cs typeface="+mn-cs"/>
      </a:defRPr>
    </a:lvl3pPr>
    <a:lvl4pPr marL="1371600" algn="l" rtl="0" eaLnBrk="0" fontAlgn="base" hangingPunct="0">
      <a:spcBef>
        <a:spcPct val="0"/>
      </a:spcBef>
      <a:spcAft>
        <a:spcPct val="0"/>
      </a:spcAft>
      <a:defRPr sz="4000" kern="1200">
        <a:solidFill>
          <a:schemeClr val="tx1"/>
        </a:solidFill>
        <a:latin typeface="Comic Sans MS" pitchFamily="66" charset="0"/>
        <a:ea typeface="+mn-ea"/>
        <a:cs typeface="+mn-cs"/>
      </a:defRPr>
    </a:lvl4pPr>
    <a:lvl5pPr marL="1828800" algn="l" rtl="0" eaLnBrk="0" fontAlgn="base" hangingPunct="0">
      <a:spcBef>
        <a:spcPct val="0"/>
      </a:spcBef>
      <a:spcAft>
        <a:spcPct val="0"/>
      </a:spcAft>
      <a:defRPr sz="4000" kern="1200">
        <a:solidFill>
          <a:schemeClr val="tx1"/>
        </a:solidFill>
        <a:latin typeface="Comic Sans MS" pitchFamily="66" charset="0"/>
        <a:ea typeface="+mn-ea"/>
        <a:cs typeface="+mn-cs"/>
      </a:defRPr>
    </a:lvl5pPr>
    <a:lvl6pPr marL="2286000" algn="l" defTabSz="914400" rtl="0" eaLnBrk="1" latinLnBrk="0" hangingPunct="1">
      <a:defRPr sz="4000" kern="1200">
        <a:solidFill>
          <a:schemeClr val="tx1"/>
        </a:solidFill>
        <a:latin typeface="Comic Sans MS" pitchFamily="66" charset="0"/>
        <a:ea typeface="+mn-ea"/>
        <a:cs typeface="+mn-cs"/>
      </a:defRPr>
    </a:lvl6pPr>
    <a:lvl7pPr marL="2743200" algn="l" defTabSz="914400" rtl="0" eaLnBrk="1" latinLnBrk="0" hangingPunct="1">
      <a:defRPr sz="4000" kern="1200">
        <a:solidFill>
          <a:schemeClr val="tx1"/>
        </a:solidFill>
        <a:latin typeface="Comic Sans MS" pitchFamily="66" charset="0"/>
        <a:ea typeface="+mn-ea"/>
        <a:cs typeface="+mn-cs"/>
      </a:defRPr>
    </a:lvl7pPr>
    <a:lvl8pPr marL="3200400" algn="l" defTabSz="914400" rtl="0" eaLnBrk="1" latinLnBrk="0" hangingPunct="1">
      <a:defRPr sz="4000" kern="1200">
        <a:solidFill>
          <a:schemeClr val="tx1"/>
        </a:solidFill>
        <a:latin typeface="Comic Sans MS" pitchFamily="66" charset="0"/>
        <a:ea typeface="+mn-ea"/>
        <a:cs typeface="+mn-cs"/>
      </a:defRPr>
    </a:lvl8pPr>
    <a:lvl9pPr marL="3657600" algn="l" defTabSz="914400" rtl="0" eaLnBrk="1" latinLnBrk="0" hangingPunct="1">
      <a:defRPr sz="4000" kern="1200">
        <a:solidFill>
          <a:schemeClr val="tx1"/>
        </a:solidFill>
        <a:latin typeface="Comic Sans MS" pitchFamily="66"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CC99FF"/>
    <a:srgbClr val="500086"/>
    <a:srgbClr val="6C00B6"/>
    <a:srgbClr val="9900CC"/>
    <a:srgbClr val="FEBC02"/>
    <a:srgbClr val="9900FF"/>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21" autoAdjust="0"/>
    <p:restoredTop sz="90929"/>
  </p:normalViewPr>
  <p:slideViewPr>
    <p:cSldViewPr>
      <p:cViewPr varScale="1">
        <p:scale>
          <a:sx n="100" d="100"/>
          <a:sy n="100" d="100"/>
        </p:scale>
        <p:origin x="-336"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35" d="100"/>
          <a:sy n="35" d="100"/>
        </p:scale>
        <p:origin x="-1506" y="-6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dirty="0"/>
              <a:t>50:50          POLL             PHONE-A-FRIEND</a:t>
            </a:r>
          </a:p>
        </p:txBody>
      </p:sp>
      <p:sp>
        <p:nvSpPr>
          <p:cNvPr id="24579"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dirty="0"/>
          </a:p>
        </p:txBody>
      </p:sp>
      <p:sp>
        <p:nvSpPr>
          <p:cNvPr id="24580"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dirty="0"/>
          </a:p>
        </p:txBody>
      </p:sp>
      <p:sp>
        <p:nvSpPr>
          <p:cNvPr id="24581"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869348CA-D1C0-4D07-81A3-2BF74E4EC5F2}" type="slidenum">
              <a:rPr lang="en-US"/>
              <a:pPr/>
              <a:t>‹#›</a:t>
            </a:fld>
            <a:endParaRPr lang="en-US"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dirty="0"/>
              <a:t>50:50          POLL             PHONE-A-FRIEND</a:t>
            </a:r>
          </a:p>
        </p:txBody>
      </p:sp>
      <p:sp>
        <p:nvSpPr>
          <p:cNvPr id="22531"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dirty="0"/>
          </a:p>
        </p:txBody>
      </p:sp>
      <p:sp>
        <p:nvSpPr>
          <p:cNvPr id="225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2533"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253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dirty="0"/>
          </a:p>
        </p:txBody>
      </p:sp>
      <p:sp>
        <p:nvSpPr>
          <p:cNvPr id="2253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1B2C041-F541-4715-B8D5-C15E5C9AABA2}" type="slidenum">
              <a:rPr lang="en-US"/>
              <a:pPr/>
              <a:t>‹#›</a:t>
            </a:fld>
            <a:endParaRPr lang="en-US" dirty="0"/>
          </a:p>
        </p:txBody>
      </p:sp>
    </p:spTree>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dirty="0"/>
              <a:t>50:50          POLL             PHONE-A-FRIEND</a:t>
            </a:r>
          </a:p>
        </p:txBody>
      </p:sp>
      <p:sp>
        <p:nvSpPr>
          <p:cNvPr id="7" name="Rectangle 7"/>
          <p:cNvSpPr>
            <a:spLocks noGrp="1" noChangeArrowheads="1"/>
          </p:cNvSpPr>
          <p:nvPr>
            <p:ph type="sldNum" sz="quarter" idx="5"/>
          </p:nvPr>
        </p:nvSpPr>
        <p:spPr>
          <a:ln/>
        </p:spPr>
        <p:txBody>
          <a:bodyPr/>
          <a:lstStyle/>
          <a:p>
            <a:fld id="{6B2B7837-E1D2-4E4F-96B3-7B47CAD58AF9}" type="slidenum">
              <a:rPr lang="en-US"/>
              <a:pPr/>
              <a:t>1</a:t>
            </a:fld>
            <a:endParaRPr lang="en-US" dirty="0"/>
          </a:p>
        </p:txBody>
      </p:sp>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p:txBody>
          <a:bodyPr/>
          <a:lstStyle/>
          <a:p>
            <a:r>
              <a:rPr lang="en-US" dirty="0"/>
              <a:t>Lifeline icons on the question slides are hyperlinks which will take you to the lifeline screen.  To return to the game, you may right click on the screen, choose Go, Previously Viewed.  This should return you to the question slide.  Alternatively, left click as usual to return to the game board, then click on the highest number that has been previously selected (in gold to indicate a followed hyperlink).</a:t>
            </a:r>
          </a:p>
          <a:p>
            <a:endParaRPr lang="en-US" dirty="0"/>
          </a:p>
          <a:p>
            <a:r>
              <a:rPr lang="en-US" dirty="0"/>
              <a:t>To utilize the 50:50 option, the moderator may tell the contestant which two options to disregard or, use Control-P to change the mouse arrow to a pen.  Draw a line through two incorrect responses, then use Control-A to change the pen back into an arrow and continue with the game.</a:t>
            </a:r>
          </a:p>
          <a:p>
            <a:endParaRPr lang="en-US" dirty="0"/>
          </a:p>
          <a:p>
            <a:r>
              <a:rPr lang="en-US" dirty="0"/>
              <a:t>Clicking on the action button on the phone handset image of the Phone a Friend lifeline slide will hyperlink to the Ask </a:t>
            </a:r>
            <a:r>
              <a:rPr lang="en-US" dirty="0" err="1"/>
              <a:t>Jeeves</a:t>
            </a:r>
            <a:r>
              <a:rPr lang="en-US"/>
              <a:t> web site where the participant may ask for help.</a:t>
            </a:r>
          </a:p>
          <a:p>
            <a:endParaRPr lang="en-US"/>
          </a:p>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NZ"/>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N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NZ"/>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sz="half" idx="1"/>
          </p:nvPr>
        </p:nvSpPr>
        <p:spPr>
          <a:xfrm>
            <a:off x="3810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Content Placeholder 3"/>
          <p:cNvSpPr>
            <a:spLocks noGrp="1"/>
          </p:cNvSpPr>
          <p:nvPr>
            <p:ph sz="half" idx="2"/>
          </p:nvPr>
        </p:nvSpPr>
        <p:spPr>
          <a:xfrm>
            <a:off x="46863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NZ"/>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NZ"/>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NZ"/>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NZ"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274638"/>
            <a:ext cx="2114550" cy="6354762"/>
          </a:xfrm>
          <a:prstGeom prst="rect">
            <a:avLst/>
          </a:prstGeom>
        </p:spPr>
        <p:txBody>
          <a:bodyPr vert="eaVert"/>
          <a:lstStyle/>
          <a:p>
            <a:r>
              <a:rPr lang="en-US" smtClean="0"/>
              <a:t>Click to edit Master title style</a:t>
            </a:r>
            <a:endParaRPr lang="en-NZ"/>
          </a:p>
        </p:txBody>
      </p:sp>
      <p:sp>
        <p:nvSpPr>
          <p:cNvPr id="3" name="Vertical Text Placeholder 2"/>
          <p:cNvSpPr>
            <a:spLocks noGrp="1"/>
          </p:cNvSpPr>
          <p:nvPr>
            <p:ph type="body" orient="vert" idx="1"/>
          </p:nvPr>
        </p:nvSpPr>
        <p:spPr>
          <a:xfrm>
            <a:off x="381000" y="274638"/>
            <a:ext cx="6191250" cy="63547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Table Placeholder 2"/>
          <p:cNvSpPr>
            <a:spLocks noGrp="1"/>
          </p:cNvSpPr>
          <p:nvPr>
            <p:ph type="tbl" idx="1"/>
          </p:nvPr>
        </p:nvSpPr>
        <p:spPr>
          <a:xfrm>
            <a:off x="381000" y="2362200"/>
            <a:ext cx="8458200" cy="4267200"/>
          </a:xfrm>
        </p:spPr>
        <p:txBody>
          <a:bodyPr/>
          <a:lstStyle/>
          <a:p>
            <a:r>
              <a:rPr lang="en-US" dirty="0" smtClean="0"/>
              <a:t>Click icon to add table</a:t>
            </a:r>
            <a:endParaRPr lang="en-NZ"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hart Placeholder 2"/>
          <p:cNvSpPr>
            <a:spLocks noGrp="1"/>
          </p:cNvSpPr>
          <p:nvPr>
            <p:ph type="chart" idx="1"/>
          </p:nvPr>
        </p:nvSpPr>
        <p:spPr>
          <a:xfrm>
            <a:off x="381000" y="2362200"/>
            <a:ext cx="8458200" cy="4267200"/>
          </a:xfrm>
        </p:spPr>
        <p:txBody>
          <a:bodyPr/>
          <a:lstStyle/>
          <a:p>
            <a:r>
              <a:rPr lang="en-US" dirty="0" smtClean="0"/>
              <a:t>Click icon to add chart</a:t>
            </a:r>
            <a:endParaRPr lang="en-NZ"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034" name="Picture 10" descr="C:\WINDOWS\Desktop\Millionaire\set2.jpg"/>
          <p:cNvPicPr>
            <a:picLocks noChangeAspect="1" noChangeArrowheads="1"/>
          </p:cNvPicPr>
          <p:nvPr/>
        </p:nvPicPr>
        <p:blipFill>
          <a:blip r:embed="rId15">
            <a:lum bright="38000"/>
          </a:blip>
          <a:srcRect/>
          <a:stretch>
            <a:fillRect/>
          </a:stretch>
        </p:blipFill>
        <p:spPr bwMode="auto">
          <a:xfrm>
            <a:off x="0" y="0"/>
            <a:ext cx="9220200" cy="6915150"/>
          </a:xfrm>
          <a:prstGeom prst="rect">
            <a:avLst/>
          </a:prstGeom>
          <a:noFill/>
          <a:ln w="9525">
            <a:noFill/>
            <a:miter lim="800000"/>
            <a:headEnd/>
            <a:tailEnd/>
          </a:ln>
        </p:spPr>
      </p:pic>
      <p:sp>
        <p:nvSpPr>
          <p:cNvPr id="1027" name="Rectangle 3"/>
          <p:cNvSpPr>
            <a:spLocks noGrp="1" noChangeArrowheads="1"/>
          </p:cNvSpPr>
          <p:nvPr>
            <p:ph type="body" idx="1"/>
          </p:nvPr>
        </p:nvSpPr>
        <p:spPr bwMode="auto">
          <a:xfrm>
            <a:off x="381000" y="2362200"/>
            <a:ext cx="8458200" cy="426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p:cTn id="7" dur="500" fill="hold"/>
                                        <p:tgtEl>
                                          <p:spTgt spid="1027">
                                            <p:txEl>
                                              <p:pRg st="0" end="0"/>
                                            </p:txEl>
                                          </p:spTgt>
                                        </p:tgtEl>
                                        <p:attrNameLst>
                                          <p:attrName>ppt_x</p:attrName>
                                        </p:attrNameLst>
                                      </p:cBhvr>
                                      <p:tavLst>
                                        <p:tav tm="0">
                                          <p:val>
                                            <p:strVal val="#ppt_x-#ppt_w/2"/>
                                          </p:val>
                                        </p:tav>
                                        <p:tav tm="100000">
                                          <p:val>
                                            <p:strVal val="#ppt_x"/>
                                          </p:val>
                                        </p:tav>
                                      </p:tavLst>
                                    </p:anim>
                                    <p:anim calcmode="lin" valueType="num">
                                      <p:cBhvr>
                                        <p:cTn id="8" dur="500" fill="hold"/>
                                        <p:tgtEl>
                                          <p:spTgt spid="102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0" dur="500" fill="hold"/>
                                        <p:tgtEl>
                                          <p:spTgt spid="102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8" fill="hold" grpId="0" nodeType="clickEffect">
                                  <p:stCondLst>
                                    <p:cond delay="0"/>
                                  </p:stCondLst>
                                  <p:childTnLst>
                                    <p:set>
                                      <p:cBhvr>
                                        <p:cTn id="14" dur="1" fill="hold">
                                          <p:stCondLst>
                                            <p:cond delay="0"/>
                                          </p:stCondLst>
                                        </p:cTn>
                                        <p:tgtEl>
                                          <p:spTgt spid="1027">
                                            <p:txEl>
                                              <p:pRg st="1" end="1"/>
                                            </p:txEl>
                                          </p:spTgt>
                                        </p:tgtEl>
                                        <p:attrNameLst>
                                          <p:attrName>style.visibility</p:attrName>
                                        </p:attrNameLst>
                                      </p:cBhvr>
                                      <p:to>
                                        <p:strVal val="visible"/>
                                      </p:to>
                                    </p:set>
                                    <p:anim calcmode="lin" valueType="num">
                                      <p:cBhvr>
                                        <p:cTn id="15" dur="500" fill="hold"/>
                                        <p:tgtEl>
                                          <p:spTgt spid="1027">
                                            <p:txEl>
                                              <p:pRg st="1" end="1"/>
                                            </p:txEl>
                                          </p:spTgt>
                                        </p:tgtEl>
                                        <p:attrNameLst>
                                          <p:attrName>ppt_x</p:attrName>
                                        </p:attrNameLst>
                                      </p:cBhvr>
                                      <p:tavLst>
                                        <p:tav tm="0">
                                          <p:val>
                                            <p:strVal val="#ppt_x-#ppt_w/2"/>
                                          </p:val>
                                        </p:tav>
                                        <p:tav tm="100000">
                                          <p:val>
                                            <p:strVal val="#ppt_x"/>
                                          </p:val>
                                        </p:tav>
                                      </p:tavLst>
                                    </p:anim>
                                    <p:anim calcmode="lin" valueType="num">
                                      <p:cBhvr>
                                        <p:cTn id="16" dur="500" fill="hold"/>
                                        <p:tgtEl>
                                          <p:spTgt spid="1027">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1027">
                                            <p:txEl>
                                              <p:pRg st="1" end="1"/>
                                            </p:txEl>
                                          </p:spTgt>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1027">
                                            <p:txEl>
                                              <p:pRg st="2" end="2"/>
                                            </p:txEl>
                                          </p:spTgt>
                                        </p:tgtEl>
                                        <p:attrNameLst>
                                          <p:attrName>style.visibility</p:attrName>
                                        </p:attrNameLst>
                                      </p:cBhvr>
                                      <p:to>
                                        <p:strVal val="visible"/>
                                      </p:to>
                                    </p:set>
                                    <p:anim calcmode="lin" valueType="num">
                                      <p:cBhvr>
                                        <p:cTn id="21" dur="500" fill="hold"/>
                                        <p:tgtEl>
                                          <p:spTgt spid="1027">
                                            <p:txEl>
                                              <p:pRg st="2" end="2"/>
                                            </p:txEl>
                                          </p:spTgt>
                                        </p:tgtEl>
                                        <p:attrNameLst>
                                          <p:attrName>ppt_x</p:attrName>
                                        </p:attrNameLst>
                                      </p:cBhvr>
                                      <p:tavLst>
                                        <p:tav tm="0">
                                          <p:val>
                                            <p:strVal val="#ppt_x-#ppt_w/2"/>
                                          </p:val>
                                        </p:tav>
                                        <p:tav tm="100000">
                                          <p:val>
                                            <p:strVal val="#ppt_x"/>
                                          </p:val>
                                        </p:tav>
                                      </p:tavLst>
                                    </p:anim>
                                    <p:anim calcmode="lin" valueType="num">
                                      <p:cBhvr>
                                        <p:cTn id="22" dur="500" fill="hold"/>
                                        <p:tgtEl>
                                          <p:spTgt spid="1027">
                                            <p:txEl>
                                              <p:pRg st="2" end="2"/>
                                            </p:txEl>
                                          </p:spTgt>
                                        </p:tgtEl>
                                        <p:attrNameLst>
                                          <p:attrName>ppt_y</p:attrName>
                                        </p:attrNameLst>
                                      </p:cBhvr>
                                      <p:tavLst>
                                        <p:tav tm="0">
                                          <p:val>
                                            <p:strVal val="#ppt_y"/>
                                          </p:val>
                                        </p:tav>
                                        <p:tav tm="100000">
                                          <p:val>
                                            <p:strVal val="#ppt_y"/>
                                          </p:val>
                                        </p:tav>
                                      </p:tavLst>
                                    </p:anim>
                                    <p:anim calcmode="lin" valueType="num">
                                      <p:cBhvr>
                                        <p:cTn id="23"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2" end="2"/>
                                            </p:txEl>
                                          </p:spTgt>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1027">
                                            <p:txEl>
                                              <p:pRg st="3" end="3"/>
                                            </p:txEl>
                                          </p:spTgt>
                                        </p:tgtEl>
                                        <p:attrNameLst>
                                          <p:attrName>style.visibility</p:attrName>
                                        </p:attrNameLst>
                                      </p:cBhvr>
                                      <p:to>
                                        <p:strVal val="visible"/>
                                      </p:to>
                                    </p:set>
                                    <p:anim calcmode="lin" valueType="num">
                                      <p:cBhvr>
                                        <p:cTn id="27" dur="500" fill="hold"/>
                                        <p:tgtEl>
                                          <p:spTgt spid="1027">
                                            <p:txEl>
                                              <p:pRg st="3" end="3"/>
                                            </p:txEl>
                                          </p:spTgt>
                                        </p:tgtEl>
                                        <p:attrNameLst>
                                          <p:attrName>ppt_x</p:attrName>
                                        </p:attrNameLst>
                                      </p:cBhvr>
                                      <p:tavLst>
                                        <p:tav tm="0">
                                          <p:val>
                                            <p:strVal val="#ppt_x-#ppt_w/2"/>
                                          </p:val>
                                        </p:tav>
                                        <p:tav tm="100000">
                                          <p:val>
                                            <p:strVal val="#ppt_x"/>
                                          </p:val>
                                        </p:tav>
                                      </p:tavLst>
                                    </p:anim>
                                    <p:anim calcmode="lin" valueType="num">
                                      <p:cBhvr>
                                        <p:cTn id="28" dur="500" fill="hold"/>
                                        <p:tgtEl>
                                          <p:spTgt spid="1027">
                                            <p:txEl>
                                              <p:pRg st="3" end="3"/>
                                            </p:txEl>
                                          </p:spTgt>
                                        </p:tgtEl>
                                        <p:attrNameLst>
                                          <p:attrName>ppt_y</p:attrName>
                                        </p:attrNameLst>
                                      </p:cBhvr>
                                      <p:tavLst>
                                        <p:tav tm="0">
                                          <p:val>
                                            <p:strVal val="#ppt_y"/>
                                          </p:val>
                                        </p:tav>
                                        <p:tav tm="100000">
                                          <p:val>
                                            <p:strVal val="#ppt_y"/>
                                          </p:val>
                                        </p:tav>
                                      </p:tavLst>
                                    </p:anim>
                                    <p:anim calcmode="lin" valueType="num">
                                      <p:cBhvr>
                                        <p:cTn id="29"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1027">
                                            <p:txEl>
                                              <p:pRg st="3" end="3"/>
                                            </p:txEl>
                                          </p:spTgt>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1027">
                                            <p:txEl>
                                              <p:pRg st="4" end="4"/>
                                            </p:txEl>
                                          </p:spTgt>
                                        </p:tgtEl>
                                        <p:attrNameLst>
                                          <p:attrName>style.visibility</p:attrName>
                                        </p:attrNameLst>
                                      </p:cBhvr>
                                      <p:to>
                                        <p:strVal val="visible"/>
                                      </p:to>
                                    </p:set>
                                    <p:anim calcmode="lin" valueType="num">
                                      <p:cBhvr>
                                        <p:cTn id="33" dur="500" fill="hold"/>
                                        <p:tgtEl>
                                          <p:spTgt spid="1027">
                                            <p:txEl>
                                              <p:pRg st="4" end="4"/>
                                            </p:txEl>
                                          </p:spTgt>
                                        </p:tgtEl>
                                        <p:attrNameLst>
                                          <p:attrName>ppt_x</p:attrName>
                                        </p:attrNameLst>
                                      </p:cBhvr>
                                      <p:tavLst>
                                        <p:tav tm="0">
                                          <p:val>
                                            <p:strVal val="#ppt_x-#ppt_w/2"/>
                                          </p:val>
                                        </p:tav>
                                        <p:tav tm="100000">
                                          <p:val>
                                            <p:strVal val="#ppt_x"/>
                                          </p:val>
                                        </p:tav>
                                      </p:tavLst>
                                    </p:anim>
                                    <p:anim calcmode="lin" valueType="num">
                                      <p:cBhvr>
                                        <p:cTn id="34" dur="500" fill="hold"/>
                                        <p:tgtEl>
                                          <p:spTgt spid="1027">
                                            <p:txEl>
                                              <p:pRg st="4" end="4"/>
                                            </p:txEl>
                                          </p:spTgt>
                                        </p:tgtEl>
                                        <p:attrNameLst>
                                          <p:attrName>ppt_y</p:attrName>
                                        </p:attrNameLst>
                                      </p:cBhvr>
                                      <p:tavLst>
                                        <p:tav tm="0">
                                          <p:val>
                                            <p:strVal val="#ppt_y"/>
                                          </p:val>
                                        </p:tav>
                                        <p:tav tm="100000">
                                          <p:val>
                                            <p:strVal val="#ppt_y"/>
                                          </p:val>
                                        </p:tav>
                                      </p:tavLst>
                                    </p:anim>
                                    <p:anim calcmode="lin" valueType="num">
                                      <p:cBhvr>
                                        <p:cTn id="35"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1027">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bldLvl="2" autoUpdateAnimBg="0">
        <p:tmplLst>
          <p:tmpl lvl="1">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2">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3">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4">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5">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Lst>
      </p:bldP>
    </p:bldLst>
  </p:timing>
  <p:txStyles>
    <p:titleStyle>
      <a:lvl1pPr algn="ctr" rtl="0" eaLnBrk="1" fontAlgn="base" hangingPunct="1">
        <a:spcBef>
          <a:spcPct val="0"/>
        </a:spcBef>
        <a:spcAft>
          <a:spcPct val="0"/>
        </a:spcAft>
        <a:defRPr sz="5400">
          <a:solidFill>
            <a:srgbClr val="FEBC02"/>
          </a:solidFill>
          <a:latin typeface="+mj-lt"/>
          <a:ea typeface="+mj-ea"/>
          <a:cs typeface="+mj-cs"/>
        </a:defRPr>
      </a:lvl1pPr>
      <a:lvl2pPr algn="ctr" rtl="0" eaLnBrk="1" fontAlgn="base" hangingPunct="1">
        <a:spcBef>
          <a:spcPct val="0"/>
        </a:spcBef>
        <a:spcAft>
          <a:spcPct val="0"/>
        </a:spcAft>
        <a:defRPr sz="5400">
          <a:solidFill>
            <a:srgbClr val="FEBC02"/>
          </a:solidFill>
          <a:latin typeface="Comic Sans MS" pitchFamily="66" charset="0"/>
        </a:defRPr>
      </a:lvl2pPr>
      <a:lvl3pPr algn="ctr" rtl="0" eaLnBrk="1" fontAlgn="base" hangingPunct="1">
        <a:spcBef>
          <a:spcPct val="0"/>
        </a:spcBef>
        <a:spcAft>
          <a:spcPct val="0"/>
        </a:spcAft>
        <a:defRPr sz="5400">
          <a:solidFill>
            <a:srgbClr val="FEBC02"/>
          </a:solidFill>
          <a:latin typeface="Comic Sans MS" pitchFamily="66" charset="0"/>
        </a:defRPr>
      </a:lvl3pPr>
      <a:lvl4pPr algn="ctr" rtl="0" eaLnBrk="1" fontAlgn="base" hangingPunct="1">
        <a:spcBef>
          <a:spcPct val="0"/>
        </a:spcBef>
        <a:spcAft>
          <a:spcPct val="0"/>
        </a:spcAft>
        <a:defRPr sz="5400">
          <a:solidFill>
            <a:srgbClr val="FEBC02"/>
          </a:solidFill>
          <a:latin typeface="Comic Sans MS" pitchFamily="66" charset="0"/>
        </a:defRPr>
      </a:lvl4pPr>
      <a:lvl5pPr algn="ctr" rtl="0" eaLnBrk="1" fontAlgn="base" hangingPunct="1">
        <a:spcBef>
          <a:spcPct val="0"/>
        </a:spcBef>
        <a:spcAft>
          <a:spcPct val="0"/>
        </a:spcAft>
        <a:defRPr sz="5400">
          <a:solidFill>
            <a:srgbClr val="FEBC02"/>
          </a:solidFill>
          <a:latin typeface="Comic Sans MS" pitchFamily="66" charset="0"/>
        </a:defRPr>
      </a:lvl5pPr>
      <a:lvl6pPr marL="457200" algn="ctr" rtl="0" eaLnBrk="1" fontAlgn="base" hangingPunct="1">
        <a:spcBef>
          <a:spcPct val="0"/>
        </a:spcBef>
        <a:spcAft>
          <a:spcPct val="0"/>
        </a:spcAft>
        <a:defRPr sz="5400">
          <a:solidFill>
            <a:srgbClr val="FEBC02"/>
          </a:solidFill>
          <a:latin typeface="Comic Sans MS" pitchFamily="66" charset="0"/>
        </a:defRPr>
      </a:lvl6pPr>
      <a:lvl7pPr marL="914400" algn="ctr" rtl="0" eaLnBrk="1" fontAlgn="base" hangingPunct="1">
        <a:spcBef>
          <a:spcPct val="0"/>
        </a:spcBef>
        <a:spcAft>
          <a:spcPct val="0"/>
        </a:spcAft>
        <a:defRPr sz="5400">
          <a:solidFill>
            <a:srgbClr val="FEBC02"/>
          </a:solidFill>
          <a:latin typeface="Comic Sans MS" pitchFamily="66" charset="0"/>
        </a:defRPr>
      </a:lvl7pPr>
      <a:lvl8pPr marL="1371600" algn="ctr" rtl="0" eaLnBrk="1" fontAlgn="base" hangingPunct="1">
        <a:spcBef>
          <a:spcPct val="0"/>
        </a:spcBef>
        <a:spcAft>
          <a:spcPct val="0"/>
        </a:spcAft>
        <a:defRPr sz="5400">
          <a:solidFill>
            <a:srgbClr val="FEBC02"/>
          </a:solidFill>
          <a:latin typeface="Comic Sans MS" pitchFamily="66" charset="0"/>
        </a:defRPr>
      </a:lvl8pPr>
      <a:lvl9pPr marL="1828800" algn="ctr" rtl="0" eaLnBrk="1" fontAlgn="base" hangingPunct="1">
        <a:spcBef>
          <a:spcPct val="0"/>
        </a:spcBef>
        <a:spcAft>
          <a:spcPct val="0"/>
        </a:spcAft>
        <a:defRPr sz="5400">
          <a:solidFill>
            <a:srgbClr val="FEBC02"/>
          </a:solidFill>
          <a:latin typeface="Comic Sans MS" pitchFamily="66" charset="0"/>
        </a:defRPr>
      </a:lvl9pPr>
    </p:titleStyle>
    <p:bodyStyle>
      <a:lvl1pPr marL="342900" indent="-342900" algn="l" rtl="0" eaLnBrk="1" fontAlgn="base" hangingPunct="1">
        <a:spcBef>
          <a:spcPct val="20000"/>
        </a:spcBef>
        <a:spcAft>
          <a:spcPct val="0"/>
        </a:spcAft>
        <a:buChar char="•"/>
        <a:defRPr sz="4000">
          <a:solidFill>
            <a:srgbClr val="500086"/>
          </a:solidFill>
          <a:latin typeface="+mn-lt"/>
          <a:ea typeface="+mn-ea"/>
          <a:cs typeface="+mn-cs"/>
        </a:defRPr>
      </a:lvl1pPr>
      <a:lvl2pPr marL="742950" indent="-285750" algn="l" rtl="0" eaLnBrk="1" fontAlgn="base" hangingPunct="1">
        <a:spcBef>
          <a:spcPct val="20000"/>
        </a:spcBef>
        <a:spcAft>
          <a:spcPct val="0"/>
        </a:spcAft>
        <a:buChar char="–"/>
        <a:defRPr sz="3600">
          <a:solidFill>
            <a:srgbClr val="500086"/>
          </a:solidFill>
          <a:latin typeface="+mn-lt"/>
        </a:defRPr>
      </a:lvl2pPr>
      <a:lvl3pPr marL="1143000" indent="-228600" algn="l" rtl="0" eaLnBrk="1" fontAlgn="base" hangingPunct="1">
        <a:spcBef>
          <a:spcPct val="20000"/>
        </a:spcBef>
        <a:spcAft>
          <a:spcPct val="0"/>
        </a:spcAft>
        <a:buChar char="•"/>
        <a:defRPr sz="2400">
          <a:solidFill>
            <a:srgbClr val="500086"/>
          </a:solidFill>
          <a:latin typeface="+mn-lt"/>
        </a:defRPr>
      </a:lvl3pPr>
      <a:lvl4pPr marL="1600200" indent="-228600" algn="l" rtl="0" eaLnBrk="1" fontAlgn="base" hangingPunct="1">
        <a:spcBef>
          <a:spcPct val="20000"/>
        </a:spcBef>
        <a:spcAft>
          <a:spcPct val="0"/>
        </a:spcAft>
        <a:buChar char="–"/>
        <a:defRPr sz="2000">
          <a:solidFill>
            <a:srgbClr val="500086"/>
          </a:solidFill>
          <a:latin typeface="+mn-lt"/>
        </a:defRPr>
      </a:lvl4pPr>
      <a:lvl5pPr marL="2057400" indent="-228600" algn="l" rtl="0" eaLnBrk="1" fontAlgn="base" hangingPunct="1">
        <a:spcBef>
          <a:spcPct val="20000"/>
        </a:spcBef>
        <a:spcAft>
          <a:spcPct val="0"/>
        </a:spcAft>
        <a:buChar char="»"/>
        <a:defRPr sz="2000">
          <a:solidFill>
            <a:srgbClr val="500086"/>
          </a:solidFill>
          <a:latin typeface="+mn-lt"/>
        </a:defRPr>
      </a:lvl5pPr>
      <a:lvl6pPr marL="2514600" indent="-228600" algn="l" rtl="0" eaLnBrk="1" fontAlgn="base" hangingPunct="1">
        <a:spcBef>
          <a:spcPct val="20000"/>
        </a:spcBef>
        <a:spcAft>
          <a:spcPct val="0"/>
        </a:spcAft>
        <a:buChar char="»"/>
        <a:defRPr sz="2000">
          <a:solidFill>
            <a:srgbClr val="500086"/>
          </a:solidFill>
          <a:latin typeface="+mn-lt"/>
        </a:defRPr>
      </a:lvl6pPr>
      <a:lvl7pPr marL="2971800" indent="-228600" algn="l" rtl="0" eaLnBrk="1" fontAlgn="base" hangingPunct="1">
        <a:spcBef>
          <a:spcPct val="20000"/>
        </a:spcBef>
        <a:spcAft>
          <a:spcPct val="0"/>
        </a:spcAft>
        <a:buChar char="»"/>
        <a:defRPr sz="2000">
          <a:solidFill>
            <a:srgbClr val="500086"/>
          </a:solidFill>
          <a:latin typeface="+mn-lt"/>
        </a:defRPr>
      </a:lvl7pPr>
      <a:lvl8pPr marL="3429000" indent="-228600" algn="l" rtl="0" eaLnBrk="1" fontAlgn="base" hangingPunct="1">
        <a:spcBef>
          <a:spcPct val="20000"/>
        </a:spcBef>
        <a:spcAft>
          <a:spcPct val="0"/>
        </a:spcAft>
        <a:buChar char="»"/>
        <a:defRPr sz="2000">
          <a:solidFill>
            <a:srgbClr val="500086"/>
          </a:solidFill>
          <a:latin typeface="+mn-lt"/>
        </a:defRPr>
      </a:lvl8pPr>
      <a:lvl9pPr marL="3886200" indent="-228600" algn="l" rtl="0" eaLnBrk="1" fontAlgn="base" hangingPunct="1">
        <a:spcBef>
          <a:spcPct val="20000"/>
        </a:spcBef>
        <a:spcAft>
          <a:spcPct val="0"/>
        </a:spcAft>
        <a:buChar char="»"/>
        <a:defRPr sz="2000">
          <a:solidFill>
            <a:srgbClr val="50008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xml"/><Relationship Id="rId7" Type="http://schemas.openxmlformats.org/officeDocument/2006/relationships/oleObject" Target="../embeddings/oleObject1.bin"/><Relationship Id="rId2" Type="http://schemas.openxmlformats.org/officeDocument/2006/relationships/audio" Target="file:///U:\PPT\Millionaire\Lets%20play%20millionaire.wav" TargetMode="External"/><Relationship Id="rId1" Type="http://schemas.openxmlformats.org/officeDocument/2006/relationships/vmlDrawing" Target="../drawings/vmlDrawing1.v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slide" Target="slide34.xml"/><Relationship Id="rId13" Type="http://schemas.openxmlformats.org/officeDocument/2006/relationships/slide" Target="slide26.xml"/><Relationship Id="rId18" Type="http://schemas.openxmlformats.org/officeDocument/2006/relationships/slide" Target="slide16.xml"/><Relationship Id="rId3" Type="http://schemas.openxmlformats.org/officeDocument/2006/relationships/oleObject" Target="../embeddings/oleObject2.bin"/><Relationship Id="rId21" Type="http://schemas.openxmlformats.org/officeDocument/2006/relationships/slide" Target="slide10.xml"/><Relationship Id="rId7" Type="http://schemas.openxmlformats.org/officeDocument/2006/relationships/image" Target="../media/image5.jpeg"/><Relationship Id="rId12" Type="http://schemas.openxmlformats.org/officeDocument/2006/relationships/slide" Target="slide28.xml"/><Relationship Id="rId17" Type="http://schemas.openxmlformats.org/officeDocument/2006/relationships/slide" Target="slide18.xml"/><Relationship Id="rId2" Type="http://schemas.openxmlformats.org/officeDocument/2006/relationships/slideLayout" Target="../slideLayouts/slideLayout12.xml"/><Relationship Id="rId16" Type="http://schemas.openxmlformats.org/officeDocument/2006/relationships/slide" Target="slide20.xml"/><Relationship Id="rId20" Type="http://schemas.openxmlformats.org/officeDocument/2006/relationships/slide" Target="slide12.xml"/><Relationship Id="rId1" Type="http://schemas.openxmlformats.org/officeDocument/2006/relationships/vmlDrawing" Target="../drawings/vmlDrawing2.vml"/><Relationship Id="rId6" Type="http://schemas.openxmlformats.org/officeDocument/2006/relationships/hyperlink" Target="http://www.askjeevesforkids.com/" TargetMode="External"/><Relationship Id="rId11" Type="http://schemas.openxmlformats.org/officeDocument/2006/relationships/slide" Target="slide30.xml"/><Relationship Id="rId24" Type="http://schemas.openxmlformats.org/officeDocument/2006/relationships/hyperlink" Target="file:///A:\My%20Documents\Show%20Me%20Da%20Money%20File\Show%20Me%201-1.ppt%23-1,4,No%20Slide%20Title" TargetMode="External"/><Relationship Id="rId5" Type="http://schemas.openxmlformats.org/officeDocument/2006/relationships/image" Target="../media/image4.jpeg"/><Relationship Id="rId15" Type="http://schemas.openxmlformats.org/officeDocument/2006/relationships/slide" Target="slide22.xml"/><Relationship Id="rId23" Type="http://schemas.openxmlformats.org/officeDocument/2006/relationships/slide" Target="slide6.xml"/><Relationship Id="rId10" Type="http://schemas.openxmlformats.org/officeDocument/2006/relationships/slide" Target="slide32.xml"/><Relationship Id="rId19" Type="http://schemas.openxmlformats.org/officeDocument/2006/relationships/slide" Target="slide14.xml"/><Relationship Id="rId4" Type="http://schemas.openxmlformats.org/officeDocument/2006/relationships/image" Target="../media/image3.jpeg"/><Relationship Id="rId9" Type="http://schemas.openxmlformats.org/officeDocument/2006/relationships/audio" Target="../media/audio2.wav"/><Relationship Id="rId14" Type="http://schemas.openxmlformats.org/officeDocument/2006/relationships/slide" Target="slide24.xml"/><Relationship Id="rId22" Type="http://schemas.openxmlformats.org/officeDocument/2006/relationships/slide" Target="slide8.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3.xml"/><Relationship Id="rId1" Type="http://schemas.openxmlformats.org/officeDocument/2006/relationships/audio" Target="file:///C:\My%20Documents\ask%20audience.wav" TargetMode="External"/><Relationship Id="rId6" Type="http://schemas.openxmlformats.org/officeDocument/2006/relationships/image" Target="../media/image7.jpeg"/><Relationship Id="rId5" Type="http://schemas.openxmlformats.org/officeDocument/2006/relationships/slide" Target="slide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hyperlink" Target="http://www.askjeevesforkids.com/" TargetMode="External"/><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audio" Target="../media/audio3.wav"/><Relationship Id="rId7" Type="http://schemas.openxmlformats.org/officeDocument/2006/relationships/slide" Target="slide4.xml"/><Relationship Id="rId12" Type="http://schemas.openxmlformats.org/officeDocument/2006/relationships/slide" Target="slide36.xml"/><Relationship Id="rId2" Type="http://schemas.openxmlformats.org/officeDocument/2006/relationships/slideLayout" Target="../slideLayouts/slideLayout7.xml"/><Relationship Id="rId1" Type="http://schemas.openxmlformats.org/officeDocument/2006/relationships/audio" Target="file:///C:\My%20Documents\final%20answer.wav" TargetMode="External"/><Relationship Id="rId6" Type="http://schemas.openxmlformats.org/officeDocument/2006/relationships/image" Target="../media/image3.jpeg"/><Relationship Id="rId11" Type="http://schemas.openxmlformats.org/officeDocument/2006/relationships/slide" Target="slide7.xml"/><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image" Target="../media/image2.png"/><Relationship Id="rId9" Type="http://schemas.openxmlformats.org/officeDocument/2006/relationships/slide" Target="slide5.xml"/></Relationships>
</file>

<file path=ppt/slides/_rels/slide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9.xml"/><Relationship Id="rId9" Type="http://schemas.openxmlformats.org/officeDocument/2006/relationships/slide" Target="slide5.xml"/></Relationships>
</file>

<file path=ppt/slides/_rels/slide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11" Type="http://schemas.openxmlformats.org/officeDocument/2006/relationships/image" Target="../media/image10.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11.xml"/><Relationship Id="rId9" Type="http://schemas.openxmlformats.org/officeDocument/2006/relationships/slide" Target="slide5.xml"/></Relationships>
</file>

<file path=ppt/slides/_rels/slide1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4.wav"/><Relationship Id="rId1" Type="http://schemas.openxmlformats.org/officeDocument/2006/relationships/vmlDrawing" Target="../drawings/vmlDrawing3.vml"/><Relationship Id="rId6" Type="http://schemas.openxmlformats.org/officeDocument/2006/relationships/image" Target="../media/image2.png"/><Relationship Id="rId5" Type="http://schemas.openxmlformats.org/officeDocument/2006/relationships/oleObject" Target="../embeddings/oleObject3.bin"/><Relationship Id="rId4" Type="http://schemas.openxmlformats.org/officeDocument/2006/relationships/slide" Target="slide2.xml"/></Relationships>
</file>

<file path=ppt/slides/_rels/slide14.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10" Type="http://schemas.openxmlformats.org/officeDocument/2006/relationships/image" Target="../media/image11.jpeg"/><Relationship Id="rId4" Type="http://schemas.openxmlformats.org/officeDocument/2006/relationships/slide" Target="slide3.xml"/><Relationship Id="rId9" Type="http://schemas.openxmlformats.org/officeDocument/2006/relationships/image" Target="../media/image5.jpeg"/></Relationships>
</file>

<file path=ppt/slides/_rels/slide1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2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11" Type="http://schemas.openxmlformats.org/officeDocument/2006/relationships/image" Target="../media/image12.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audio" Target="../media/audio5.wav"/><Relationship Id="rId9" Type="http://schemas.openxmlformats.org/officeDocument/2006/relationships/slide" Target="slide5.xml"/></Relationships>
</file>

<file path=ppt/slides/_rels/slide2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10" Type="http://schemas.openxmlformats.org/officeDocument/2006/relationships/slide" Target="slide25.xml"/><Relationship Id="rId4" Type="http://schemas.openxmlformats.org/officeDocument/2006/relationships/image" Target="../media/image3.jpeg"/><Relationship Id="rId9" Type="http://schemas.openxmlformats.org/officeDocument/2006/relationships/slide" Target="slide36.xml"/></Relationships>
</file>

<file path=ppt/slides/_rels/slide2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2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2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10" Type="http://schemas.openxmlformats.org/officeDocument/2006/relationships/image" Target="../media/image13.png"/><Relationship Id="rId4" Type="http://schemas.openxmlformats.org/officeDocument/2006/relationships/image" Target="../media/image3.jpeg"/><Relationship Id="rId9" Type="http://schemas.openxmlformats.org/officeDocument/2006/relationships/slide" Target="slide36.xml"/></Relationships>
</file>

<file path=ppt/slides/_rels/slide35.xml.rels><?xml version="1.0" encoding="UTF-8" standalone="yes"?>
<Relationships xmlns="http://schemas.openxmlformats.org/package/2006/relationships"><Relationship Id="rId2" Type="http://schemas.openxmlformats.org/officeDocument/2006/relationships/slide" Target="slide37.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C:\WINDOWS\Desktop\Millionaire\set2.jpg"/>
          <p:cNvPicPr>
            <a:picLocks noChangeAspect="1" noChangeArrowheads="1"/>
          </p:cNvPicPr>
          <p:nvPr/>
        </p:nvPicPr>
        <p:blipFill>
          <a:blip r:embed="rId6"/>
          <a:srcRect/>
          <a:stretch>
            <a:fillRect/>
          </a:stretch>
        </p:blipFill>
        <p:spPr bwMode="auto">
          <a:xfrm>
            <a:off x="0" y="0"/>
            <a:ext cx="9220200" cy="6915150"/>
          </a:xfrm>
          <a:prstGeom prst="rect">
            <a:avLst/>
          </a:prstGeom>
          <a:noFill/>
          <a:ln w="9525">
            <a:noFill/>
            <a:miter lim="800000"/>
            <a:headEnd/>
            <a:tailEnd/>
          </a:ln>
        </p:spPr>
      </p:pic>
      <p:graphicFrame>
        <p:nvGraphicFramePr>
          <p:cNvPr id="2052" name="Rectangle 4"/>
          <p:cNvGraphicFramePr>
            <a:graphicFrameLocks/>
          </p:cNvGraphicFramePr>
          <p:nvPr/>
        </p:nvGraphicFramePr>
        <p:xfrm>
          <a:off x="1524000" y="1397000"/>
          <a:ext cx="6096000" cy="4064000"/>
        </p:xfrm>
        <a:graphic>
          <a:graphicData uri="http://schemas.openxmlformats.org/presentationml/2006/ole">
            <p:oleObj spid="_x0000_s2052" name="Clip" r:id="rId7" imgW="0" imgH="0" progId="">
              <p:embed/>
            </p:oleObj>
          </a:graphicData>
        </a:graphic>
      </p:graphicFrame>
      <p:sp>
        <p:nvSpPr>
          <p:cNvPr id="2053" name="WordArt 5"/>
          <p:cNvSpPr>
            <a:spLocks noChangeArrowheads="1" noChangeShapeType="1" noTextEdit="1"/>
          </p:cNvSpPr>
          <p:nvPr/>
        </p:nvSpPr>
        <p:spPr bwMode="auto">
          <a:xfrm>
            <a:off x="571472" y="1714488"/>
            <a:ext cx="8039128" cy="3638568"/>
          </a:xfrm>
          <a:prstGeom prst="rect">
            <a:avLst/>
          </a:prstGeom>
        </p:spPr>
        <p:txBody>
          <a:bodyPr wrap="none" fromWordArt="1">
            <a:prstTxWarp prst="textPlain">
              <a:avLst>
                <a:gd name="adj" fmla="val 49542"/>
              </a:avLst>
            </a:prstTxWarp>
            <a:scene3d>
              <a:camera prst="legacyPerspectiveBottom"/>
              <a:lightRig rig="legacyFlat3" dir="l"/>
            </a:scene3d>
            <a:sp3d extrusionH="1801800" prstMaterial="legacyMatte">
              <a:extrusionClr>
                <a:srgbClr val="9900FF"/>
              </a:extrusionClr>
            </a:sp3d>
          </a:bodyPr>
          <a:lstStyle/>
          <a:p>
            <a:pPr algn="ct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Who Wants to </a:t>
            </a:r>
            <a:endPar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endParaRPr>
          </a:p>
          <a:p>
            <a:pPr algn="ctr"/>
            <a:r>
              <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rPr>
              <a:t>Be </a:t>
            </a: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a Millionaire?</a:t>
            </a:r>
          </a:p>
        </p:txBody>
      </p:sp>
      <p:pic>
        <p:nvPicPr>
          <p:cNvPr id="2059" name="Lets play millionaire.wav">
            <a:hlinkClick r:id="" action="ppaction://media"/>
          </p:cNvPr>
          <p:cNvPicPr>
            <a:picLocks noRot="1" noChangeAspect="1" noChangeArrowheads="1"/>
          </p:cNvPicPr>
          <p:nvPr>
            <a:audioFile r:link="rId2"/>
          </p:nvPr>
        </p:nvPicPr>
        <p:blipFill>
          <a:blip r:embed="rId8"/>
          <a:srcRect/>
          <a:stretch>
            <a:fillRect/>
          </a:stretch>
        </p:blipFill>
        <p:spPr bwMode="auto">
          <a:xfrm>
            <a:off x="-533400" y="5715000"/>
            <a:ext cx="49103" cy="14289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2000"/>
                                  </p:stCondLst>
                                  <p:childTnLst>
                                    <p:set>
                                      <p:cBhvr>
                                        <p:cTn id="6" dur="1" fill="hold">
                                          <p:stCondLst>
                                            <p:cond delay="0"/>
                                          </p:stCondLst>
                                        </p:cTn>
                                        <p:tgtEl>
                                          <p:spTgt spid="2053"/>
                                        </p:tgtEl>
                                        <p:attrNameLst>
                                          <p:attrName>style.visibility</p:attrName>
                                        </p:attrNameLst>
                                      </p:cBhvr>
                                      <p:to>
                                        <p:strVal val="visible"/>
                                      </p:to>
                                    </p:set>
                                    <p:anim calcmode="lin" valueType="num">
                                      <p:cBhvr>
                                        <p:cTn id="7" dur="500" fill="hold"/>
                                        <p:tgtEl>
                                          <p:spTgt spid="2053"/>
                                        </p:tgtEl>
                                        <p:attrNameLst>
                                          <p:attrName>ppt_w</p:attrName>
                                        </p:attrNameLst>
                                      </p:cBhvr>
                                      <p:tavLst>
                                        <p:tav tm="0">
                                          <p:val>
                                            <p:fltVal val="0"/>
                                          </p:val>
                                        </p:tav>
                                        <p:tav tm="100000">
                                          <p:val>
                                            <p:strVal val="#ppt_w"/>
                                          </p:val>
                                        </p:tav>
                                      </p:tavLst>
                                    </p:anim>
                                    <p:anim calcmode="lin" valueType="num">
                                      <p:cBhvr>
                                        <p:cTn id="8" dur="500" fill="hold"/>
                                        <p:tgtEl>
                                          <p:spTgt spid="2053"/>
                                        </p:tgtEl>
                                        <p:attrNameLst>
                                          <p:attrName>ppt_h</p:attrName>
                                        </p:attrNameLst>
                                      </p:cBhvr>
                                      <p:tavLst>
                                        <p:tav tm="0">
                                          <p:val>
                                            <p:fltVal val="0"/>
                                          </p:val>
                                        </p:tav>
                                        <p:tav tm="100000">
                                          <p:val>
                                            <p:strVal val="#ppt_h"/>
                                          </p:val>
                                        </p:tav>
                                      </p:tavLst>
                                    </p:anim>
                                    <p:anim calcmode="lin" valueType="num">
                                      <p:cBhvr>
                                        <p:cTn id="9" dur="500" fill="hold"/>
                                        <p:tgtEl>
                                          <p:spTgt spid="2053"/>
                                        </p:tgtEl>
                                        <p:attrNameLst>
                                          <p:attrName>ppt_x</p:attrName>
                                        </p:attrNameLst>
                                      </p:cBhvr>
                                      <p:tavLst>
                                        <p:tav tm="0">
                                          <p:val>
                                            <p:fltVal val="0.5"/>
                                          </p:val>
                                        </p:tav>
                                        <p:tav tm="100000">
                                          <p:val>
                                            <p:strVal val="#ppt_x"/>
                                          </p:val>
                                        </p:tav>
                                      </p:tavLst>
                                    </p:anim>
                                    <p:anim calcmode="lin" valueType="num">
                                      <p:cBhvr>
                                        <p:cTn id="10" dur="500" fill="hold"/>
                                        <p:tgtEl>
                                          <p:spTgt spid="2053"/>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5" name="light.wav"/>
                                        </p:tgtEl>
                                      </p:cMediaNode>
                                    </p:audio>
                                  </p:subTnLst>
                                </p:cTn>
                              </p:par>
                            </p:childTnLst>
                          </p:cTn>
                        </p:par>
                        <p:par>
                          <p:cTn id="11" fill="hold">
                            <p:stCondLst>
                              <p:cond delay="2500"/>
                            </p:stCondLst>
                            <p:childTnLst>
                              <p:par>
                                <p:cTn id="12" presetID="1" presetClass="mediacall" presetSubtype="0" fill="hold" nodeType="afterEffect">
                                  <p:stCondLst>
                                    <p:cond delay="2000"/>
                                  </p:stCondLst>
                                  <p:childTnLst>
                                    <p:cmd type="call" cmd="playFrom(0.0)">
                                      <p:cBhvr>
                                        <p:cTn id="13" dur="1" fill="hold"/>
                                        <p:tgtEl>
                                          <p:spTgt spid="205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4" fill="hold" display="0">
                  <p:stCondLst>
                    <p:cond delay="indefinite"/>
                  </p:stCondLst>
                  <p:endCondLst>
                    <p:cond evt="onNext" delay="0">
                      <p:tgtEl>
                        <p:sldTgt/>
                      </p:tgtEl>
                    </p:cond>
                    <p:cond evt="onPrev" delay="0">
                      <p:tgtEl>
                        <p:sldTgt/>
                      </p:tgtEl>
                    </p:cond>
                    <p:cond evt="onStopAudio" delay="0">
                      <p:tgtEl>
                        <p:sldTgt/>
                      </p:tgtEl>
                    </p:cond>
                  </p:endCondLst>
                </p:cTn>
                <p:tgtEl>
                  <p:spTgt spid="2059"/>
                </p:tgtEl>
              </p:cMediaNode>
            </p:audio>
          </p:childTnLst>
        </p:cTn>
      </p:par>
    </p:tnLst>
    <p:bldLst>
      <p:bldP spid="205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2" name="Line 26"/>
          <p:cNvSpPr>
            <a:spLocks noChangeShapeType="1"/>
          </p:cNvSpPr>
          <p:nvPr/>
        </p:nvSpPr>
        <p:spPr bwMode="auto">
          <a:xfrm flipV="1">
            <a:off x="3048000" y="1828800"/>
            <a:ext cx="2667000" cy="0"/>
          </a:xfrm>
          <a:prstGeom prst="line">
            <a:avLst/>
          </a:prstGeom>
          <a:noFill/>
          <a:ln w="57150">
            <a:solidFill>
              <a:schemeClr val="tx1"/>
            </a:solidFill>
            <a:round/>
            <a:headEnd/>
            <a:tailEnd/>
          </a:ln>
          <a:effectLst/>
        </p:spPr>
        <p:txBody>
          <a:bodyPr/>
          <a:lstStyle/>
          <a:p>
            <a:endParaRPr lang="en-NZ"/>
          </a:p>
        </p:txBody>
      </p:sp>
      <p:sp>
        <p:nvSpPr>
          <p:cNvPr id="4121" name="Line 25"/>
          <p:cNvSpPr>
            <a:spLocks noChangeShapeType="1"/>
          </p:cNvSpPr>
          <p:nvPr/>
        </p:nvSpPr>
        <p:spPr bwMode="auto">
          <a:xfrm>
            <a:off x="2438400" y="1981200"/>
            <a:ext cx="0" cy="3581400"/>
          </a:xfrm>
          <a:prstGeom prst="line">
            <a:avLst/>
          </a:prstGeom>
          <a:noFill/>
          <a:ln w="57150">
            <a:solidFill>
              <a:schemeClr val="tx1"/>
            </a:solidFill>
            <a:round/>
            <a:headEnd/>
            <a:tailEnd/>
          </a:ln>
          <a:effectLst/>
        </p:spPr>
        <p:txBody>
          <a:bodyPr/>
          <a:lstStyle/>
          <a:p>
            <a:endParaRPr lang="en-NZ"/>
          </a:p>
        </p:txBody>
      </p:sp>
      <p:graphicFrame>
        <p:nvGraphicFramePr>
          <p:cNvPr id="4107" name="Rectangle 11"/>
          <p:cNvGraphicFramePr>
            <a:graphicFrameLocks/>
          </p:cNvGraphicFramePr>
          <p:nvPr/>
        </p:nvGraphicFramePr>
        <p:xfrm>
          <a:off x="1143000" y="1397000"/>
          <a:ext cx="6096000" cy="4064000"/>
        </p:xfrm>
        <a:graphic>
          <a:graphicData uri="http://schemas.openxmlformats.org/presentationml/2006/ole">
            <p:oleObj spid="_x0000_s4107" name="Clip" r:id="rId3" imgW="0" imgH="0" progId="">
              <p:embed/>
            </p:oleObj>
          </a:graphicData>
        </a:graphic>
      </p:graphicFrame>
      <p:pic>
        <p:nvPicPr>
          <p:cNvPr id="4117" name="Picture 21" descr="C:\WINDOWS\Desktop\Millionaire\50-50.JPG"/>
          <p:cNvPicPr>
            <a:picLocks noChangeAspect="1" noChangeArrowheads="1"/>
          </p:cNvPicPr>
          <p:nvPr/>
        </p:nvPicPr>
        <p:blipFill>
          <a:blip r:embed="rId4" cstate="print"/>
          <a:srcRect l="-1524" t="31541" b="15822"/>
          <a:stretch>
            <a:fillRect/>
          </a:stretch>
        </p:blipFill>
        <p:spPr bwMode="auto">
          <a:xfrm>
            <a:off x="1765300" y="3433763"/>
            <a:ext cx="1371600" cy="533400"/>
          </a:xfrm>
          <a:prstGeom prst="rect">
            <a:avLst/>
          </a:prstGeom>
          <a:noFill/>
          <a:ln w="57150">
            <a:solidFill>
              <a:schemeClr val="tx1"/>
            </a:solidFill>
            <a:miter lim="800000"/>
            <a:headEnd/>
            <a:tailEnd/>
          </a:ln>
        </p:spPr>
      </p:pic>
      <p:pic>
        <p:nvPicPr>
          <p:cNvPr id="4118" name="Picture 22" descr="C:\WINDOWS\Desktop\Millionaire\askaud.JPG"/>
          <p:cNvPicPr>
            <a:picLocks noChangeAspect="1" noChangeArrowheads="1"/>
          </p:cNvPicPr>
          <p:nvPr/>
        </p:nvPicPr>
        <p:blipFill>
          <a:blip r:embed="rId5" cstate="print"/>
          <a:srcRect t="30019" b="18188"/>
          <a:stretch>
            <a:fillRect/>
          </a:stretch>
        </p:blipFill>
        <p:spPr bwMode="auto">
          <a:xfrm>
            <a:off x="1765300" y="5334000"/>
            <a:ext cx="1371600" cy="533400"/>
          </a:xfrm>
          <a:prstGeom prst="rect">
            <a:avLst/>
          </a:prstGeom>
          <a:noFill/>
          <a:ln w="57150">
            <a:solidFill>
              <a:schemeClr val="tx1"/>
            </a:solidFill>
            <a:miter lim="800000"/>
            <a:headEnd/>
            <a:tailEnd/>
          </a:ln>
        </p:spPr>
      </p:pic>
      <p:pic>
        <p:nvPicPr>
          <p:cNvPr id="4119" name="Picture 23" descr="C:\WINDOWS\Desktop\Millionaire\phonfrnd.JPG">
            <a:hlinkClick r:id="rId6"/>
          </p:cNvPr>
          <p:cNvPicPr>
            <a:picLocks noChangeAspect="1" noChangeArrowheads="1"/>
          </p:cNvPicPr>
          <p:nvPr/>
        </p:nvPicPr>
        <p:blipFill>
          <a:blip r:embed="rId7" cstate="print"/>
          <a:srcRect t="30019" b="11815"/>
          <a:stretch>
            <a:fillRect/>
          </a:stretch>
        </p:blipFill>
        <p:spPr bwMode="auto">
          <a:xfrm>
            <a:off x="1752600" y="1524000"/>
            <a:ext cx="1398588" cy="542925"/>
          </a:xfrm>
          <a:prstGeom prst="rect">
            <a:avLst/>
          </a:prstGeom>
          <a:noFill/>
          <a:ln w="57150">
            <a:solidFill>
              <a:schemeClr val="tx1"/>
            </a:solidFill>
            <a:miter lim="800000"/>
            <a:headEnd/>
            <a:tailEnd/>
          </a:ln>
        </p:spPr>
      </p:pic>
      <p:sp>
        <p:nvSpPr>
          <p:cNvPr id="4120" name="AutoShape 24"/>
          <p:cNvSpPr>
            <a:spLocks noChangeArrowheads="1"/>
          </p:cNvSpPr>
          <p:nvPr/>
        </p:nvSpPr>
        <p:spPr bwMode="auto">
          <a:xfrm>
            <a:off x="5486400" y="228600"/>
            <a:ext cx="2743200" cy="6553200"/>
          </a:xfrm>
          <a:prstGeom prst="flowChartAlternateProcess">
            <a:avLst/>
          </a:prstGeom>
          <a:solidFill>
            <a:srgbClr val="CC99FF"/>
          </a:solidFill>
          <a:ln w="57150">
            <a:solidFill>
              <a:schemeClr val="tx1"/>
            </a:solidFill>
            <a:miter lim="800000"/>
            <a:headEnd/>
            <a:tailEnd/>
          </a:ln>
          <a:effectLst/>
        </p:spPr>
        <p:txBody>
          <a:bodyPr anchor="ctr"/>
          <a:lstStyle/>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8" action="ppaction://hlinksldjump">
                  <a:snd r:embed="rId9" name="Robotz Windows Start.wav"/>
                </a:hlinkClick>
              </a:rPr>
              <a:t>1,000,000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0" action="ppaction://hlinksldjump"/>
              </a:rPr>
              <a:t>500,000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1" action="ppaction://hlinksldjump"/>
              </a:rPr>
              <a:t>250,000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2" action="ppaction://hlinksldjump"/>
              </a:rPr>
              <a:t>125,000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3" action="ppaction://hlinksldjump"/>
              </a:rPr>
              <a:t>64,000</a:t>
            </a:r>
            <a:endParaRPr lang="en-US" sz="2800" b="1">
              <a:latin typeface="Tahoma" pitchFamily="34" charset="0"/>
            </a:endParaRPr>
          </a:p>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14" action="ppaction://hlinksldjump"/>
              </a:rPr>
              <a:t>32,000</a:t>
            </a:r>
            <a:r>
              <a:rPr lang="en-US" sz="2800" b="1">
                <a:latin typeface="Tahoma" pitchFamily="34" charset="0"/>
              </a:rPr>
              <a:t>  </a:t>
            </a:r>
          </a:p>
          <a:p>
            <a:pPr algn="r">
              <a:buFont typeface="Wingdings" pitchFamily="2" charset="2"/>
              <a:buChar char="u"/>
            </a:pPr>
            <a:r>
              <a:rPr lang="en-US" sz="2800" b="1">
                <a:latin typeface="Tahoma" pitchFamily="34" charset="0"/>
              </a:rPr>
              <a:t>      </a:t>
            </a:r>
            <a:r>
              <a:rPr lang="en-US" sz="2800" b="1">
                <a:latin typeface="Tahoma" pitchFamily="34" charset="0"/>
                <a:hlinkClick r:id="rId15" action="ppaction://hlinksldjump"/>
              </a:rPr>
              <a:t>16,000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6" action="ppaction://hlinksldjump"/>
              </a:rPr>
              <a:t>8,000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7" action="ppaction://hlinksldjump"/>
              </a:rPr>
              <a:t>4,000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8" action="ppaction://hlinksldjump"/>
              </a:rPr>
              <a:t>2,000</a:t>
            </a:r>
            <a:endParaRPr lang="en-US" sz="2800" b="1">
              <a:latin typeface="Tahoma" pitchFamily="34" charset="0"/>
            </a:endParaRPr>
          </a:p>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19" action="ppaction://hlinksldjump"/>
              </a:rPr>
              <a:t>1,000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0" action="ppaction://hlinksldjump"/>
              </a:rPr>
              <a:t>500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1" action="ppaction://hlinksldjump"/>
              </a:rPr>
              <a:t>300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2" action="ppaction://hlinksldjump"/>
              </a:rPr>
              <a:t>200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3" action="ppaction://hlinksldjump">
                  <a:snd r:embed="rId9" name="Robotz Windows Start.wav"/>
                </a:hlinkClick>
              </a:rPr>
              <a:t>100</a:t>
            </a:r>
            <a:endParaRPr lang="en-US" sz="2800" b="1">
              <a:latin typeface="Tahoma" pitchFamily="34" charset="0"/>
              <a:hlinkClick r:id="rId24" action="ppaction://hlinkpres?slideindex=4&amp;slidetitle=No Slide Title"/>
            </a:endParaRPr>
          </a:p>
        </p:txBody>
      </p:sp>
      <p:sp>
        <p:nvSpPr>
          <p:cNvPr id="4123" name="Line 27"/>
          <p:cNvSpPr>
            <a:spLocks noChangeShapeType="1"/>
          </p:cNvSpPr>
          <p:nvPr/>
        </p:nvSpPr>
        <p:spPr bwMode="auto">
          <a:xfrm>
            <a:off x="3124200" y="3733800"/>
            <a:ext cx="2362200" cy="0"/>
          </a:xfrm>
          <a:prstGeom prst="line">
            <a:avLst/>
          </a:prstGeom>
          <a:noFill/>
          <a:ln w="57150">
            <a:solidFill>
              <a:schemeClr val="tx1"/>
            </a:solidFill>
            <a:round/>
            <a:headEnd/>
            <a:tailEnd/>
          </a:ln>
          <a:effectLst/>
        </p:spPr>
        <p:txBody>
          <a:bodyPr/>
          <a:lstStyle/>
          <a:p>
            <a:endParaRPr lang="en-NZ"/>
          </a:p>
        </p:txBody>
      </p:sp>
      <p:sp>
        <p:nvSpPr>
          <p:cNvPr id="4124" name="Line 28"/>
          <p:cNvSpPr>
            <a:spLocks noChangeShapeType="1"/>
          </p:cNvSpPr>
          <p:nvPr/>
        </p:nvSpPr>
        <p:spPr bwMode="auto">
          <a:xfrm>
            <a:off x="3124200" y="5638800"/>
            <a:ext cx="2362200" cy="0"/>
          </a:xfrm>
          <a:prstGeom prst="line">
            <a:avLst/>
          </a:prstGeom>
          <a:noFill/>
          <a:ln w="57150">
            <a:solidFill>
              <a:schemeClr val="tx1"/>
            </a:solidFill>
            <a:round/>
            <a:headEnd/>
            <a:tailEnd/>
          </a:ln>
          <a:effectLst/>
        </p:spPr>
        <p:txBody>
          <a:bodyPr/>
          <a:lstStyle/>
          <a:p>
            <a:endParaRPr lang="en-NZ"/>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7283" name="Picture 3" descr="C:\WINDOWS\Desktop\Millionaire\50-50.JPG"/>
          <p:cNvPicPr>
            <a:picLocks noChangeAspect="1" noChangeArrowheads="1"/>
          </p:cNvPicPr>
          <p:nvPr/>
        </p:nvPicPr>
        <p:blipFill>
          <a:blip r:embed="rId2"/>
          <a:srcRect/>
          <a:stretch>
            <a:fillRect/>
          </a:stretch>
        </p:blipFill>
        <p:spPr bwMode="auto">
          <a:xfrm>
            <a:off x="0" y="0"/>
            <a:ext cx="9448800" cy="7086600"/>
          </a:xfrm>
          <a:prstGeom prst="rect">
            <a:avLst/>
          </a:prstGeom>
          <a:noFill/>
        </p:spPr>
      </p:pic>
      <p:pic>
        <p:nvPicPr>
          <p:cNvPr id="97284" name="Picture 4" descr="C:\WINDOWS\Desktop\Millionaire\Millionaire logo.jpg"/>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477000" y="4724400"/>
            <a:ext cx="3175000" cy="2667000"/>
          </a:xfrm>
          <a:prstGeom prst="rect">
            <a:avLst/>
          </a:prstGeom>
          <a:noFill/>
        </p:spPr>
      </p:pic>
      <p:sp>
        <p:nvSpPr>
          <p:cNvPr id="97285" name="Oval 5"/>
          <p:cNvSpPr>
            <a:spLocks noChangeArrowheads="1"/>
          </p:cNvSpPr>
          <p:nvPr/>
        </p:nvSpPr>
        <p:spPr bwMode="auto">
          <a:xfrm>
            <a:off x="5792788" y="4953000"/>
            <a:ext cx="3348037" cy="1927225"/>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question, Cont-P to switch to the pen, cross out two incorrect answers, then Cont-A to switch back to pointer.</a:t>
            </a:r>
            <a:endParaRPr lang="en-US" sz="1400">
              <a:latin typeface="Tahoma" pitchFamily="34" charset="0"/>
            </a:endParaRPr>
          </a:p>
        </p:txBody>
      </p:sp>
      <p:sp>
        <p:nvSpPr>
          <p:cNvPr id="97286" name="AutoShape 6">
            <a:hlinkClick r:id="" action="ppaction://hlinkshowjump?jump=lastslideviewed" highlightClick="1"/>
          </p:cNvPr>
          <p:cNvSpPr>
            <a:spLocks noChangeArrowheads="1"/>
          </p:cNvSpPr>
          <p:nvPr/>
        </p:nvSpPr>
        <p:spPr bwMode="auto">
          <a:xfrm>
            <a:off x="-228600" y="-3048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ask audience.wav">
            <a:hlinkClick r:id="" action="ppaction://media"/>
          </p:cNvPr>
          <p:cNvPicPr>
            <a:picLocks noRot="1" noChangeAspect="1" noChangeArrowheads="1"/>
          </p:cNvPicPr>
          <p:nvPr>
            <a:audioFile r:link="rId1"/>
          </p:nvPr>
        </p:nvPicPr>
        <p:blipFill>
          <a:blip r:embed="rId3"/>
          <a:srcRect/>
          <a:stretch>
            <a:fillRect/>
          </a:stretch>
        </p:blipFill>
        <p:spPr bwMode="auto">
          <a:xfrm>
            <a:off x="3581400" y="2819400"/>
            <a:ext cx="2286000" cy="2286000"/>
          </a:xfrm>
          <a:prstGeom prst="rect">
            <a:avLst/>
          </a:prstGeom>
          <a:noFill/>
        </p:spPr>
      </p:pic>
      <p:pic>
        <p:nvPicPr>
          <p:cNvPr id="98307" name="Picture 3" descr="C:\WINDOWS\Desktop\Millionaire\askaud.JPG"/>
          <p:cNvPicPr>
            <a:picLocks noChangeAspect="1" noChangeArrowheads="1"/>
          </p:cNvPicPr>
          <p:nvPr/>
        </p:nvPicPr>
        <p:blipFill>
          <a:blip r:embed="rId4"/>
          <a:srcRect/>
          <a:stretch>
            <a:fillRect/>
          </a:stretch>
        </p:blipFill>
        <p:spPr bwMode="auto">
          <a:xfrm>
            <a:off x="0" y="0"/>
            <a:ext cx="9372600" cy="7029450"/>
          </a:xfrm>
          <a:prstGeom prst="rect">
            <a:avLst/>
          </a:prstGeom>
          <a:noFill/>
        </p:spPr>
      </p:pic>
      <p:pic>
        <p:nvPicPr>
          <p:cNvPr id="98308" name="Picture 4" descr="C:\WINDOWS\Desktop\Millionaire\Millionaire logo.jpg">
            <a:hlinkClick r:id="rId5" action="ppaction://hlinksldjump"/>
          </p:cNvPr>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400800" y="4648200"/>
            <a:ext cx="3175000" cy="2667000"/>
          </a:xfrm>
          <a:prstGeom prst="rect">
            <a:avLst/>
          </a:prstGeom>
          <a:noFill/>
        </p:spPr>
      </p:pic>
      <p:sp>
        <p:nvSpPr>
          <p:cNvPr id="98309"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the question and poll the class</a:t>
            </a:r>
            <a:endParaRPr lang="en-US" sz="1400">
              <a:latin typeface="Tahoma" pitchFamily="34" charset="0"/>
            </a:endParaRPr>
          </a:p>
        </p:txBody>
      </p:sp>
      <p:sp>
        <p:nvSpPr>
          <p:cNvPr id="98310" name="AutoShape 6">
            <a:hlinkClick r:id="" action="ppaction://hlinkshowjump?jump=lastslideviewed" highlightClick="1"/>
          </p:cNvPr>
          <p:cNvSpPr>
            <a:spLocks noChangeArrowheads="1"/>
          </p:cNvSpPr>
          <p:nvPr/>
        </p:nvSpPr>
        <p:spPr bwMode="auto">
          <a:xfrm>
            <a:off x="-381000" y="-3810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2000"/>
                                  </p:stCondLst>
                                  <p:childTnLst>
                                    <p:cmd type="call" cmd="playFrom(0.0)">
                                      <p:cBhvr>
                                        <p:cTn id="6" dur="1" fill="hold"/>
                                        <p:tgtEl>
                                          <p:spTgt spid="9830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830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9331" name="Picture 3" descr="C:\WINDOWS\Desktop\Millionaire\phonfrnd.JPG"/>
          <p:cNvPicPr>
            <a:picLocks noChangeAspect="1" noChangeArrowheads="1"/>
          </p:cNvPicPr>
          <p:nvPr/>
        </p:nvPicPr>
        <p:blipFill>
          <a:blip r:embed="rId2"/>
          <a:srcRect/>
          <a:stretch>
            <a:fillRect/>
          </a:stretch>
        </p:blipFill>
        <p:spPr bwMode="auto">
          <a:xfrm>
            <a:off x="0" y="-209550"/>
            <a:ext cx="9296400" cy="7143750"/>
          </a:xfrm>
          <a:prstGeom prst="rect">
            <a:avLst/>
          </a:prstGeom>
          <a:noFill/>
        </p:spPr>
      </p:pic>
      <p:sp>
        <p:nvSpPr>
          <p:cNvPr id="99332" name="AutoShape 4">
            <a:hlinkClick r:id="rId3" highlightClick="1"/>
          </p:cNvPr>
          <p:cNvSpPr>
            <a:spLocks noChangeArrowheads="1"/>
          </p:cNvSpPr>
          <p:nvPr/>
        </p:nvSpPr>
        <p:spPr bwMode="auto">
          <a:xfrm rot="2302560">
            <a:off x="3810000" y="4876800"/>
            <a:ext cx="457200" cy="457200"/>
          </a:xfrm>
          <a:prstGeom prst="actionButtonInformation">
            <a:avLst/>
          </a:prstGeom>
          <a:solidFill>
            <a:schemeClr val="bg2"/>
          </a:solidFill>
          <a:ln w="9525">
            <a:solidFill>
              <a:schemeClr val="tx1"/>
            </a:solidFill>
            <a:miter lim="800000"/>
            <a:headEnd/>
            <a:tailEnd/>
          </a:ln>
          <a:effectLst/>
        </p:spPr>
        <p:txBody>
          <a:bodyPr wrap="none" anchor="ctr"/>
          <a:lstStyle/>
          <a:p>
            <a:endParaRPr lang="en-NZ"/>
          </a:p>
        </p:txBody>
      </p:sp>
      <p:sp>
        <p:nvSpPr>
          <p:cNvPr id="99333"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on link to Ask Jeeves, or click on this oval  to return to question and ask a friend</a:t>
            </a:r>
            <a:endParaRPr lang="en-US" sz="1400">
              <a:latin typeface="Tahoma" pitchFamily="34" charset="0"/>
            </a:endParaRPr>
          </a:p>
        </p:txBody>
      </p:sp>
      <p:sp>
        <p:nvSpPr>
          <p:cNvPr id="99334" name="AutoShape 6">
            <a:hlinkClick r:id="" action="ppaction://hlinkshowjump?jump=lastslideviewed" highlightClick="1"/>
          </p:cNvPr>
          <p:cNvSpPr>
            <a:spLocks noChangeArrowheads="1"/>
          </p:cNvSpPr>
          <p:nvPr/>
        </p:nvSpPr>
        <p:spPr bwMode="auto">
          <a:xfrm>
            <a:off x="5867400" y="4572000"/>
            <a:ext cx="3962400" cy="28194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9" name="Line 29"/>
          <p:cNvSpPr>
            <a:spLocks noChangeShapeType="1"/>
          </p:cNvSpPr>
          <p:nvPr/>
        </p:nvSpPr>
        <p:spPr bwMode="auto">
          <a:xfrm>
            <a:off x="0" y="5105400"/>
            <a:ext cx="9448800" cy="0"/>
          </a:xfrm>
          <a:prstGeom prst="line">
            <a:avLst/>
          </a:prstGeom>
          <a:noFill/>
          <a:ln w="57150">
            <a:solidFill>
              <a:schemeClr val="tx1"/>
            </a:solidFill>
            <a:round/>
            <a:headEnd/>
            <a:tailEnd/>
          </a:ln>
          <a:effectLst/>
        </p:spPr>
        <p:txBody>
          <a:bodyPr/>
          <a:lstStyle/>
          <a:p>
            <a:endParaRPr lang="en-NZ"/>
          </a:p>
        </p:txBody>
      </p:sp>
      <p:sp>
        <p:nvSpPr>
          <p:cNvPr id="5148" name="Line 28"/>
          <p:cNvSpPr>
            <a:spLocks noChangeShapeType="1"/>
          </p:cNvSpPr>
          <p:nvPr/>
        </p:nvSpPr>
        <p:spPr bwMode="auto">
          <a:xfrm>
            <a:off x="0" y="4038600"/>
            <a:ext cx="9372600" cy="0"/>
          </a:xfrm>
          <a:prstGeom prst="line">
            <a:avLst/>
          </a:prstGeom>
          <a:noFill/>
          <a:ln w="57150">
            <a:solidFill>
              <a:schemeClr val="tx1"/>
            </a:solidFill>
            <a:round/>
            <a:headEnd/>
            <a:tailEnd/>
          </a:ln>
          <a:effectLst/>
        </p:spPr>
        <p:txBody>
          <a:bodyPr/>
          <a:lstStyle/>
          <a:p>
            <a:endParaRPr lang="en-NZ"/>
          </a:p>
        </p:txBody>
      </p:sp>
      <p:pic>
        <p:nvPicPr>
          <p:cNvPr id="5138" name="final answer.wav">
            <a:hlinkClick r:id="" action="ppaction://ole?verb=0"/>
          </p:cNvPr>
          <p:cNvPicPr>
            <a:picLocks noRot="1" noChangeAspect="1" noChangeArrowheads="1"/>
          </p:cNvPicPr>
          <p:nvPr>
            <a:audioFile r:link="rId1"/>
          </p:nvPr>
        </p:nvPicPr>
        <p:blipFill>
          <a:blip r:embed="rId4"/>
          <a:srcRect/>
          <a:stretch>
            <a:fillRect/>
          </a:stretch>
        </p:blipFill>
        <p:spPr bwMode="auto">
          <a:xfrm>
            <a:off x="8229600" y="5257800"/>
            <a:ext cx="304800" cy="304800"/>
          </a:xfrm>
          <a:prstGeom prst="rect">
            <a:avLst/>
          </a:prstGeom>
          <a:noFill/>
        </p:spPr>
      </p:pic>
      <p:pic>
        <p:nvPicPr>
          <p:cNvPr id="5139" name="Picture 19"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5140" name="Picture 20"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5141" name="Picture 21"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5144" name="AutoShape 24">
            <a:hlinkClick r:id="rId11" action="ppaction://hlinksldjump"/>
          </p:cNvPr>
          <p:cNvSpPr>
            <a:spLocks noChangeArrowheads="1"/>
          </p:cNvSpPr>
          <p:nvPr/>
        </p:nvSpPr>
        <p:spPr bwMode="auto">
          <a:xfrm>
            <a:off x="533400" y="3657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Crown Park</a:t>
            </a:r>
            <a:endParaRPr lang="en-US" sz="2400" b="1" dirty="0">
              <a:latin typeface="Tahoma" pitchFamily="34" charset="0"/>
            </a:endParaRPr>
          </a:p>
        </p:txBody>
      </p:sp>
      <p:sp>
        <p:nvSpPr>
          <p:cNvPr id="5145" name="AutoShape 25">
            <a:hlinkClick r:id="rId12" action="ppaction://hlinksldjump"/>
          </p:cNvPr>
          <p:cNvSpPr>
            <a:spLocks noChangeArrowheads="1"/>
          </p:cNvSpPr>
          <p:nvPr/>
        </p:nvSpPr>
        <p:spPr bwMode="auto">
          <a:xfrm>
            <a:off x="533400" y="47244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C. Tab </a:t>
            </a:r>
            <a:r>
              <a:rPr lang="en-US" sz="2400" b="1" dirty="0" err="1" smtClean="0">
                <a:latin typeface="Tahoma" pitchFamily="34" charset="0"/>
              </a:rPr>
              <a:t>ave</a:t>
            </a:r>
            <a:endParaRPr lang="en-US" sz="2400" dirty="0">
              <a:solidFill>
                <a:schemeClr val="tx2"/>
              </a:solidFill>
              <a:latin typeface="Times New Roman" pitchFamily="18" charset="0"/>
            </a:endParaRPr>
          </a:p>
        </p:txBody>
      </p:sp>
      <p:sp>
        <p:nvSpPr>
          <p:cNvPr id="5146" name="AutoShape 26">
            <a:hlinkClick r:id="rId12" action="ppaction://hlinksldjump"/>
          </p:cNvPr>
          <p:cNvSpPr>
            <a:spLocks noChangeArrowheads="1"/>
          </p:cNvSpPr>
          <p:nvPr/>
        </p:nvSpPr>
        <p:spPr bwMode="auto">
          <a:xfrm>
            <a:off x="4953000" y="3657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smtClean="0">
                <a:solidFill>
                  <a:schemeClr val="tx2"/>
                </a:solidFill>
                <a:latin typeface="Tahoma" pitchFamily="34" charset="0"/>
              </a:rPr>
              <a:t>Right </a:t>
            </a:r>
            <a:r>
              <a:rPr lang="en-US" sz="2400" b="1" dirty="0" err="1" smtClean="0">
                <a:solidFill>
                  <a:schemeClr val="tx2"/>
                </a:solidFill>
                <a:latin typeface="Tahoma" pitchFamily="34" charset="0"/>
              </a:rPr>
              <a:t>st</a:t>
            </a:r>
            <a:r>
              <a:rPr lang="en-US" sz="2400" b="1" dirty="0" smtClean="0">
                <a:solidFill>
                  <a:schemeClr val="tx2"/>
                </a:solidFill>
                <a:latin typeface="Tahoma" pitchFamily="34" charset="0"/>
              </a:rPr>
              <a:t> </a:t>
            </a:r>
            <a:endParaRPr lang="en-US" sz="2400" b="1" dirty="0">
              <a:solidFill>
                <a:schemeClr val="tx2"/>
              </a:solidFill>
              <a:latin typeface="Tahoma" pitchFamily="34" charset="0"/>
            </a:endParaRPr>
          </a:p>
        </p:txBody>
      </p:sp>
      <p:sp>
        <p:nvSpPr>
          <p:cNvPr id="5147" name="AutoShape 27">
            <a:hlinkClick r:id="rId12" action="ppaction://hlinksldjump"/>
          </p:cNvPr>
          <p:cNvSpPr>
            <a:spLocks noChangeArrowheads="1"/>
          </p:cNvSpPr>
          <p:nvPr/>
        </p:nvSpPr>
        <p:spPr bwMode="auto">
          <a:xfrm>
            <a:off x="4953000" y="47244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D. Kingsway rd</a:t>
            </a:r>
            <a:endParaRPr lang="en-US" sz="2400" dirty="0">
              <a:solidFill>
                <a:schemeClr val="tx2"/>
              </a:solidFill>
              <a:latin typeface="Times New Roman" pitchFamily="18" charset="0"/>
            </a:endParaRPr>
          </a:p>
        </p:txBody>
      </p:sp>
      <p:grpSp>
        <p:nvGrpSpPr>
          <p:cNvPr id="5154" name="Group 34"/>
          <p:cNvGrpSpPr>
            <a:grpSpLocks/>
          </p:cNvGrpSpPr>
          <p:nvPr/>
        </p:nvGrpSpPr>
        <p:grpSpPr bwMode="auto">
          <a:xfrm>
            <a:off x="-304800" y="1981200"/>
            <a:ext cx="9829800" cy="1143000"/>
            <a:chOff x="-192" y="1152"/>
            <a:chExt cx="6192" cy="720"/>
          </a:xfrm>
        </p:grpSpPr>
        <p:sp>
          <p:nvSpPr>
            <p:cNvPr id="5153" name="Line 3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152" name="AutoShape 32"/>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Where is the BMX track in Taupo?</a:t>
              </a:r>
              <a:endParaRPr lang="en-US" sz="3600" b="1" dirty="0">
                <a:solidFill>
                  <a:schemeClr val="tx2"/>
                </a:solidFill>
                <a:latin typeface="Tahoma"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514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514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3"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514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3"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514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3"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5138"/>
                    </p:tgtEl>
                  </p:cond>
                </p:stCondLst>
                <p:endSync evt="end" delay="0">
                  <p:rtn val="all"/>
                </p:endSync>
                <p:childTnLst>
                  <p:par>
                    <p:cTn id="17" fill="hold">
                      <p:stCondLst>
                        <p:cond delay="0"/>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1" fill="hold"/>
                                        <p:tgtEl>
                                          <p:spTgt spid="5138"/>
                                        </p:tgtEl>
                                      </p:cBhvr>
                                    </p:cmd>
                                  </p:childTnLst>
                                </p:cTn>
                              </p:par>
                            </p:childTnLst>
                          </p:cTn>
                        </p:par>
                      </p:childTnLst>
                    </p:cTn>
                  </p:par>
                </p:childTnLst>
              </p:cTn>
              <p:nextCondLst>
                <p:cond evt="onClick" delay="0">
                  <p:tgtEl>
                    <p:spTgt spid="5138"/>
                  </p:tgtEl>
                </p:cond>
              </p:nextCondLst>
            </p:seq>
            <p:audio>
              <p:cMediaNode>
                <p:cTn id="21" fill="hold" display="0">
                  <p:stCondLst>
                    <p:cond delay="indefinite"/>
                  </p:stCondLst>
                  <p:endCondLst>
                    <p:cond evt="onNext" delay="0">
                      <p:tgtEl>
                        <p:sldTgt/>
                      </p:tgtEl>
                    </p:cond>
                    <p:cond evt="onPrev" delay="0">
                      <p:tgtEl>
                        <p:sldTgt/>
                      </p:tgtEl>
                    </p:cond>
                    <p:cond evt="onStopAudio" delay="0">
                      <p:tgtEl>
                        <p:sldTgt/>
                      </p:tgtEl>
                    </p:cond>
                  </p:endCondLst>
                </p:cTn>
                <p:tgtEl>
                  <p:spTgt spid="5138"/>
                </p:tgtEl>
              </p:cMediaNode>
            </p:audio>
          </p:childTnLst>
        </p:cTn>
      </p:par>
    </p:tnLst>
    <p:bldLst>
      <p:bldP spid="5144" grpId="0" autoUpdateAnimBg="0"/>
      <p:bldP spid="5145" grpId="0" autoUpdateAnimBg="0"/>
      <p:bldP spid="5146" grpId="0" autoUpdateAnimBg="0"/>
      <p:bldP spid="5147"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27653"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27666" name="Group 18"/>
          <p:cNvGrpSpPr>
            <a:grpSpLocks/>
          </p:cNvGrpSpPr>
          <p:nvPr/>
        </p:nvGrpSpPr>
        <p:grpSpPr bwMode="auto">
          <a:xfrm>
            <a:off x="0" y="1828800"/>
            <a:ext cx="9448800" cy="1143000"/>
            <a:chOff x="0" y="192"/>
            <a:chExt cx="5952" cy="720"/>
          </a:xfrm>
        </p:grpSpPr>
        <p:sp>
          <p:nvSpPr>
            <p:cNvPr id="27664" name="Line 16"/>
            <p:cNvSpPr>
              <a:spLocks noChangeShapeType="1"/>
            </p:cNvSpPr>
            <p:nvPr/>
          </p:nvSpPr>
          <p:spPr bwMode="auto">
            <a:xfrm>
              <a:off x="0" y="576"/>
              <a:ext cx="5952" cy="0"/>
            </a:xfrm>
            <a:prstGeom prst="line">
              <a:avLst/>
            </a:prstGeom>
            <a:noFill/>
            <a:ln w="57150">
              <a:solidFill>
                <a:schemeClr val="tx1"/>
              </a:solidFill>
              <a:round/>
              <a:headEnd/>
              <a:tailEnd/>
            </a:ln>
            <a:effectLst/>
          </p:spPr>
          <p:txBody>
            <a:bodyPr/>
            <a:lstStyle/>
            <a:p>
              <a:endParaRPr lang="en-NZ"/>
            </a:p>
          </p:txBody>
        </p:sp>
        <p:sp>
          <p:nvSpPr>
            <p:cNvPr id="27663" name="AutoShape 15"/>
            <p:cNvSpPr>
              <a:spLocks noChangeArrowheads="1"/>
            </p:cNvSpPr>
            <p:nvPr/>
          </p:nvSpPr>
          <p:spPr bwMode="auto">
            <a:xfrm>
              <a:off x="192" y="192"/>
              <a:ext cx="5376" cy="720"/>
            </a:xfrm>
            <a:prstGeom prst="flowChartAlternateProcess">
              <a:avLst/>
            </a:prstGeom>
            <a:solidFill>
              <a:srgbClr val="CC99FF"/>
            </a:solidFill>
            <a:ln w="57150">
              <a:solidFill>
                <a:schemeClr val="tx1"/>
              </a:solidFill>
              <a:miter lim="800000"/>
              <a:headEnd/>
              <a:tailEnd/>
            </a:ln>
            <a:effectLst/>
          </p:spPr>
          <p:txBody>
            <a:bodyPr wrap="none" anchor="ctr"/>
            <a:lstStyle/>
            <a:p>
              <a:pPr algn="ctr">
                <a:buFont typeface="Wingdings" pitchFamily="2" charset="2"/>
                <a:buChar char="u"/>
              </a:pPr>
              <a:r>
                <a:rPr lang="en-US" sz="4800" b="1" dirty="0">
                  <a:latin typeface="Tahoma" pitchFamily="34" charset="0"/>
                </a:rPr>
                <a:t> A.  </a:t>
              </a:r>
              <a:r>
                <a:rPr lang="en-US" sz="4800" b="1" dirty="0" smtClean="0">
                  <a:latin typeface="Tahoma" pitchFamily="34" charset="0"/>
                </a:rPr>
                <a:t>Good  Job!</a:t>
              </a:r>
              <a:endParaRPr lang="en-US" sz="4800" b="1" dirty="0">
                <a:latin typeface="Tahoma" pitchFamily="34" charset="0"/>
              </a:endParaRP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7" name="Line 15"/>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28688" name="Line 16"/>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28689" name="AutoShape 17">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smtClean="0">
                <a:latin typeface="Tahoma" pitchFamily="34" charset="0"/>
              </a:rPr>
              <a:t>A. Logan </a:t>
            </a:r>
            <a:r>
              <a:rPr lang="en-US" sz="2400" b="1" dirty="0" err="1" smtClean="0">
                <a:latin typeface="Tahoma" pitchFamily="34" charset="0"/>
              </a:rPr>
              <a:t>ave</a:t>
            </a:r>
            <a:r>
              <a:rPr lang="en-US" sz="2400" b="1" dirty="0" smtClean="0">
                <a:latin typeface="Tahoma" pitchFamily="34" charset="0"/>
              </a:rPr>
              <a:t> </a:t>
            </a:r>
            <a:endParaRPr lang="en-US" sz="2400" b="1" dirty="0">
              <a:latin typeface="Tahoma" pitchFamily="34" charset="0"/>
            </a:endParaRPr>
          </a:p>
        </p:txBody>
      </p:sp>
      <p:sp>
        <p:nvSpPr>
          <p:cNvPr id="28690" name="AutoShape 18">
            <a:hlinkClick r:id="rId4"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smtClean="0">
                <a:latin typeface="Tahoma" pitchFamily="34" charset="0"/>
              </a:rPr>
              <a:t> C. Stanley </a:t>
            </a:r>
            <a:r>
              <a:rPr lang="en-US" sz="2400" b="1" dirty="0" err="1" smtClean="0">
                <a:latin typeface="Tahoma" pitchFamily="34" charset="0"/>
              </a:rPr>
              <a:t>st</a:t>
            </a:r>
            <a:r>
              <a:rPr lang="en-US" sz="2400" b="1" dirty="0" smtClean="0">
                <a:latin typeface="Tahoma" pitchFamily="34" charset="0"/>
              </a:rPr>
              <a:t> </a:t>
            </a:r>
            <a:endParaRPr lang="en-US" sz="2400" u="sng" dirty="0">
              <a:solidFill>
                <a:schemeClr val="tx2"/>
              </a:solidFill>
              <a:latin typeface="Times New Roman" pitchFamily="18" charset="0"/>
            </a:endParaRPr>
          </a:p>
        </p:txBody>
      </p:sp>
      <p:sp>
        <p:nvSpPr>
          <p:cNvPr id="28691" name="AutoShape 19">
            <a:hlinkClick r:id="rId3" action="ppaction://hlinksldjump"/>
          </p:cNvPr>
          <p:cNvSpPr>
            <a:spLocks noChangeArrowheads="1"/>
          </p:cNvSpPr>
          <p:nvPr/>
        </p:nvSpPr>
        <p:spPr bwMode="auto">
          <a:xfrm>
            <a:off x="4929190" y="3857628"/>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Park rd</a:t>
            </a:r>
            <a:endParaRPr lang="en-US" sz="2400" b="1" u="sng" dirty="0">
              <a:solidFill>
                <a:schemeClr val="tx2"/>
              </a:solidFill>
              <a:latin typeface="Tahoma" pitchFamily="34" charset="0"/>
            </a:endParaRPr>
          </a:p>
        </p:txBody>
      </p:sp>
      <p:sp>
        <p:nvSpPr>
          <p:cNvPr id="28692" name="AutoShape 20">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Water </a:t>
            </a:r>
            <a:r>
              <a:rPr lang="en-US" sz="2400" b="1" dirty="0" err="1" smtClean="0">
                <a:latin typeface="Tahoma" pitchFamily="34" charset="0"/>
              </a:rPr>
              <a:t>st</a:t>
            </a:r>
            <a:r>
              <a:rPr lang="en-US" sz="2400" b="1" dirty="0" smtClean="0">
                <a:latin typeface="Tahoma" pitchFamily="34" charset="0"/>
              </a:rPr>
              <a:t> </a:t>
            </a:r>
            <a:endParaRPr lang="en-US" sz="2400" u="sng" dirty="0">
              <a:solidFill>
                <a:schemeClr val="tx2"/>
              </a:solidFill>
              <a:latin typeface="Times New Roman" pitchFamily="18" charset="0"/>
            </a:endParaRPr>
          </a:p>
        </p:txBody>
      </p:sp>
      <p:grpSp>
        <p:nvGrpSpPr>
          <p:cNvPr id="28696" name="Group 24"/>
          <p:cNvGrpSpPr>
            <a:grpSpLocks/>
          </p:cNvGrpSpPr>
          <p:nvPr/>
        </p:nvGrpSpPr>
        <p:grpSpPr bwMode="auto">
          <a:xfrm>
            <a:off x="-304800" y="1981200"/>
            <a:ext cx="9829800" cy="1143000"/>
            <a:chOff x="-192" y="1152"/>
            <a:chExt cx="6192" cy="720"/>
          </a:xfrm>
        </p:grpSpPr>
        <p:sp>
          <p:nvSpPr>
            <p:cNvPr id="28697" name="Line 2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28698" name="AutoShape 2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street do we live on? </a:t>
              </a:r>
              <a:endParaRPr lang="en-US" sz="3600" b="1" dirty="0">
                <a:solidFill>
                  <a:schemeClr val="tx2"/>
                </a:solidFill>
                <a:latin typeface="Tahoma" pitchFamily="34" charset="0"/>
              </a:endParaRPr>
            </a:p>
          </p:txBody>
        </p:sp>
      </p:grpSp>
      <p:pic>
        <p:nvPicPr>
          <p:cNvPr id="28699" name="Picture 27"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28700" name="Picture 28"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28701" name="Picture 29"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28689">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2869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28690">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28692">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9" grpId="0" autoUpdateAnimBg="0"/>
      <p:bldP spid="28690" grpId="0" autoUpdateAnimBg="0"/>
      <p:bldP spid="28691" grpId="0" autoUpdateAnimBg="0"/>
      <p:bldP spid="28692"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30725"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30732" name="Group 12"/>
          <p:cNvGrpSpPr>
            <a:grpSpLocks/>
          </p:cNvGrpSpPr>
          <p:nvPr/>
        </p:nvGrpSpPr>
        <p:grpSpPr bwMode="auto">
          <a:xfrm>
            <a:off x="-304800" y="1905000"/>
            <a:ext cx="9829800" cy="1143000"/>
            <a:chOff x="-192" y="1152"/>
            <a:chExt cx="6192" cy="720"/>
          </a:xfrm>
        </p:grpSpPr>
        <p:sp>
          <p:nvSpPr>
            <p:cNvPr id="30733" name="Line 1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30734" name="AutoShape 1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a:t>
              </a:r>
              <a:r>
                <a:rPr lang="en-US" sz="4800" b="1" dirty="0" smtClean="0">
                  <a:solidFill>
                    <a:schemeClr val="tx2"/>
                  </a:solidFill>
                  <a:latin typeface="Tahoma" pitchFamily="34" charset="0"/>
                </a:rPr>
                <a:t>. Good Job!</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6963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6963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Kiwis</a:t>
            </a:r>
            <a:endParaRPr lang="en-US" sz="2400" b="1" dirty="0">
              <a:latin typeface="Tahoma" pitchFamily="34" charset="0"/>
            </a:endParaRPr>
          </a:p>
        </p:txBody>
      </p:sp>
      <p:sp>
        <p:nvSpPr>
          <p:cNvPr id="69637"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a:t>
            </a:r>
            <a:r>
              <a:rPr lang="en-US" sz="2400" b="1" dirty="0" smtClean="0">
                <a:latin typeface="Tahoma" pitchFamily="34" charset="0"/>
              </a:rPr>
              <a:t>. Pokémon </a:t>
            </a:r>
            <a:endParaRPr lang="en-US" sz="2400" u="sng" dirty="0">
              <a:solidFill>
                <a:schemeClr val="tx2"/>
              </a:solidFill>
              <a:latin typeface="Times New Roman" pitchFamily="18" charset="0"/>
            </a:endParaRPr>
          </a:p>
        </p:txBody>
      </p:sp>
      <p:sp>
        <p:nvSpPr>
          <p:cNvPr id="69638" name="AutoShape 6">
            <a:hlinkClick r:id="rId4"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1400" b="1" dirty="0" smtClean="0">
                <a:latin typeface="Tahoma" pitchFamily="34" charset="0"/>
              </a:rPr>
              <a:t>Teenage Mutant Ninja Turtles </a:t>
            </a:r>
            <a:endParaRPr lang="en-US" sz="1400" b="1" u="sng" dirty="0">
              <a:solidFill>
                <a:schemeClr val="tx2"/>
              </a:solidFill>
              <a:latin typeface="Tahoma" pitchFamily="34" charset="0"/>
            </a:endParaRPr>
          </a:p>
        </p:txBody>
      </p:sp>
      <p:sp>
        <p:nvSpPr>
          <p:cNvPr id="69639"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Cat</a:t>
            </a:r>
            <a:endParaRPr lang="en-US" sz="2400" u="sng" dirty="0">
              <a:solidFill>
                <a:schemeClr val="tx2"/>
              </a:solidFill>
              <a:latin typeface="Times New Roman" pitchFamily="18" charset="0"/>
            </a:endParaRPr>
          </a:p>
        </p:txBody>
      </p:sp>
      <p:grpSp>
        <p:nvGrpSpPr>
          <p:cNvPr id="69640" name="Group 8"/>
          <p:cNvGrpSpPr>
            <a:grpSpLocks/>
          </p:cNvGrpSpPr>
          <p:nvPr/>
        </p:nvGrpSpPr>
        <p:grpSpPr bwMode="auto">
          <a:xfrm>
            <a:off x="-304800" y="1981200"/>
            <a:ext cx="9829800" cy="1143000"/>
            <a:chOff x="-192" y="1152"/>
            <a:chExt cx="6192" cy="720"/>
          </a:xfrm>
        </p:grpSpPr>
        <p:sp>
          <p:nvSpPr>
            <p:cNvPr id="6964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6964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this ?</a:t>
              </a:r>
              <a:endParaRPr lang="en-US" sz="3600" b="1" dirty="0">
                <a:solidFill>
                  <a:schemeClr val="tx2"/>
                </a:solidFill>
                <a:latin typeface="Tahoma" pitchFamily="34" charset="0"/>
              </a:endParaRPr>
            </a:p>
          </p:txBody>
        </p:sp>
      </p:grpSp>
      <p:pic>
        <p:nvPicPr>
          <p:cNvPr id="69643"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69644"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69645"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pic>
        <p:nvPicPr>
          <p:cNvPr id="87041" name="Picture 1" descr="t:\Logan H\WHO wants to be a mill air.jpg"/>
          <p:cNvPicPr>
            <a:picLocks noChangeAspect="1" noChangeArrowheads="1"/>
          </p:cNvPicPr>
          <p:nvPr/>
        </p:nvPicPr>
        <p:blipFill>
          <a:blip r:embed="rId11" cstate="print"/>
          <a:srcRect/>
          <a:stretch>
            <a:fillRect/>
          </a:stretch>
        </p:blipFill>
        <p:spPr bwMode="auto">
          <a:xfrm>
            <a:off x="6357950" y="500042"/>
            <a:ext cx="1821669" cy="1214446"/>
          </a:xfrm>
          <a:prstGeom prst="rect">
            <a:avLst/>
          </a:prstGeom>
          <a:noFill/>
        </p:spPr>
      </p:pic>
      <p:sp>
        <p:nvSpPr>
          <p:cNvPr id="16" name="Rectangle 15"/>
          <p:cNvSpPr/>
          <p:nvPr/>
        </p:nvSpPr>
        <p:spPr bwMode="auto">
          <a:xfrm>
            <a:off x="7143768" y="500042"/>
            <a:ext cx="1071570" cy="1214446"/>
          </a:xfrm>
          <a:prstGeom prst="rect">
            <a:avLst/>
          </a:prstGeom>
          <a:solidFill>
            <a:schemeClr val="accent3"/>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NZ" sz="4000" b="0" i="0" u="none" strike="noStrike" cap="none" normalizeH="0" baseline="0" smtClean="0">
              <a:ln>
                <a:noFill/>
              </a:ln>
              <a:solidFill>
                <a:schemeClr val="tx1"/>
              </a:solidFill>
              <a:effectLst/>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6963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696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6963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6963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autoUpdateAnimBg="0"/>
      <p:bldP spid="69637" grpId="0" autoUpdateAnimBg="0"/>
      <p:bldP spid="69638" grpId="0" autoUpdateAnimBg="0"/>
      <p:bldP spid="6963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294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2951" name="Group 7"/>
          <p:cNvGrpSpPr>
            <a:grpSpLocks/>
          </p:cNvGrpSpPr>
          <p:nvPr/>
        </p:nvGrpSpPr>
        <p:grpSpPr bwMode="auto">
          <a:xfrm>
            <a:off x="-304800" y="1905000"/>
            <a:ext cx="9829800" cy="1143000"/>
            <a:chOff x="-192" y="1152"/>
            <a:chExt cx="6192" cy="720"/>
          </a:xfrm>
        </p:grpSpPr>
        <p:sp>
          <p:nvSpPr>
            <p:cNvPr id="8295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295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a:t>
              </a:r>
              <a:r>
                <a:rPr lang="en-US" sz="4800" b="1" dirty="0" smtClean="0">
                  <a:solidFill>
                    <a:schemeClr val="tx2"/>
                  </a:solidFill>
                  <a:latin typeface="Tahoma" pitchFamily="34" charset="0"/>
                </a:rPr>
                <a:t>. Good job!</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065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0660"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Rugby </a:t>
            </a:r>
            <a:endParaRPr lang="en-US" sz="2400" b="1" dirty="0">
              <a:latin typeface="Tahoma" pitchFamily="34" charset="0"/>
            </a:endParaRPr>
          </a:p>
        </p:txBody>
      </p:sp>
      <p:sp>
        <p:nvSpPr>
          <p:cNvPr id="70661"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Hockey</a:t>
            </a:r>
            <a:endParaRPr lang="en-US" sz="2400" u="sng" dirty="0">
              <a:solidFill>
                <a:schemeClr val="tx2"/>
              </a:solidFill>
              <a:latin typeface="Times New Roman" pitchFamily="18" charset="0"/>
            </a:endParaRPr>
          </a:p>
        </p:txBody>
      </p:sp>
      <p:sp>
        <p:nvSpPr>
          <p:cNvPr id="70662"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smtClean="0">
                <a:solidFill>
                  <a:schemeClr val="tx2"/>
                </a:solidFill>
                <a:latin typeface="Tahoma" pitchFamily="34" charset="0"/>
              </a:rPr>
              <a:t>Tennis</a:t>
            </a:r>
            <a:endParaRPr lang="en-US" sz="2400" b="1" dirty="0">
              <a:solidFill>
                <a:schemeClr val="tx2"/>
              </a:solidFill>
              <a:latin typeface="Tahoma" pitchFamily="34" charset="0"/>
            </a:endParaRPr>
          </a:p>
        </p:txBody>
      </p:sp>
      <p:sp>
        <p:nvSpPr>
          <p:cNvPr id="70663"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D</a:t>
            </a:r>
            <a:r>
              <a:rPr lang="en-US" sz="2400" b="1" dirty="0" smtClean="0">
                <a:solidFill>
                  <a:schemeClr val="tx2"/>
                </a:solidFill>
                <a:latin typeface="Tahoma" pitchFamily="34" charset="0"/>
              </a:rPr>
              <a:t>. Soccer </a:t>
            </a:r>
            <a:endParaRPr lang="en-US" sz="2400" b="1" dirty="0">
              <a:solidFill>
                <a:schemeClr val="tx2"/>
              </a:solidFill>
              <a:latin typeface="Tahoma" pitchFamily="34" charset="0"/>
            </a:endParaRPr>
          </a:p>
        </p:txBody>
      </p:sp>
      <p:grpSp>
        <p:nvGrpSpPr>
          <p:cNvPr id="70664" name="Group 8"/>
          <p:cNvGrpSpPr>
            <a:grpSpLocks/>
          </p:cNvGrpSpPr>
          <p:nvPr/>
        </p:nvGrpSpPr>
        <p:grpSpPr bwMode="auto">
          <a:xfrm>
            <a:off x="-304800" y="1981200"/>
            <a:ext cx="9829800" cy="1143000"/>
            <a:chOff x="-192" y="1152"/>
            <a:chExt cx="6192" cy="720"/>
          </a:xfrm>
        </p:grpSpPr>
        <p:sp>
          <p:nvSpPr>
            <p:cNvPr id="7066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066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sport do we like ? </a:t>
              </a:r>
              <a:endParaRPr lang="en-US" sz="3600" b="1" dirty="0">
                <a:solidFill>
                  <a:schemeClr val="tx2"/>
                </a:solidFill>
                <a:latin typeface="Tahoma" pitchFamily="34" charset="0"/>
              </a:endParaRPr>
            </a:p>
          </p:txBody>
        </p:sp>
      </p:grpSp>
      <p:pic>
        <p:nvPicPr>
          <p:cNvPr id="70667"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0668"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0669"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066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0662">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066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066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0" grpId="0" autoUpdateAnimBg="0"/>
      <p:bldP spid="70661" grpId="0" autoUpdateAnimBg="0"/>
      <p:bldP spid="70662" grpId="0" autoUpdateAnimBg="0"/>
      <p:bldP spid="70663"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3971" name="Text Box 3">
            <a:hlinkClick r:id="rId4"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4" action="ppaction://hlinksldjump"/>
              </a:rPr>
              <a:t>Back to Board</a:t>
            </a:r>
          </a:p>
        </p:txBody>
      </p:sp>
      <p:grpSp>
        <p:nvGrpSpPr>
          <p:cNvPr id="83975" name="Group 7"/>
          <p:cNvGrpSpPr>
            <a:grpSpLocks/>
          </p:cNvGrpSpPr>
          <p:nvPr/>
        </p:nvGrpSpPr>
        <p:grpSpPr bwMode="auto">
          <a:xfrm>
            <a:off x="-304800" y="1905000"/>
            <a:ext cx="9829800" cy="1295400"/>
            <a:chOff x="-192" y="1152"/>
            <a:chExt cx="6192" cy="720"/>
          </a:xfrm>
        </p:grpSpPr>
        <p:sp>
          <p:nvSpPr>
            <p:cNvPr id="8397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397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a:t>
              </a:r>
              <a:r>
                <a:rPr lang="en-US" sz="4800" b="1" dirty="0" smtClean="0">
                  <a:solidFill>
                    <a:schemeClr val="tx2"/>
                  </a:solidFill>
                  <a:latin typeface="Tahoma" pitchFamily="34" charset="0"/>
                </a:rPr>
                <a:t>. Good Job!</a:t>
              </a:r>
              <a:endParaRPr lang="en-US" sz="4800" b="1" dirty="0">
                <a:solidFill>
                  <a:schemeClr val="tx2"/>
                </a:solidFill>
                <a:latin typeface="Tahoma" pitchFamily="34" charset="0"/>
              </a:endParaRPr>
            </a:p>
          </p:txBody>
        </p:sp>
      </p:grpSp>
      <p:graphicFrame>
        <p:nvGraphicFramePr>
          <p:cNvPr id="83978" name="Rectangle 10"/>
          <p:cNvGraphicFramePr>
            <a:graphicFrameLocks/>
          </p:cNvGraphicFramePr>
          <p:nvPr/>
        </p:nvGraphicFramePr>
        <p:xfrm>
          <a:off x="1524000" y="1397000"/>
          <a:ext cx="6096000" cy="4064000"/>
        </p:xfrm>
        <a:graphic>
          <a:graphicData uri="http://schemas.openxmlformats.org/presentationml/2006/ole">
            <p:oleObj spid="_x0000_s83978" name="Clip" r:id="rId5" imgW="0" imgH="0" progId="">
              <p:embed/>
            </p:oleObj>
          </a:graphicData>
        </a:graphic>
      </p:graphicFrame>
      <p:pic>
        <p:nvPicPr>
          <p:cNvPr id="83982" name="Picture 14">
            <a:hlinkClick r:id="" action="ppaction://media"/>
          </p:cNvPr>
          <p:cNvPicPr>
            <a:picLocks noRot="1" noChangeAspect="1" noChangeArrowheads="1"/>
          </p:cNvPicPr>
          <p:nvPr>
            <a:wavAudioFile r:embed="rId2" name="PHONENEW.WAV"/>
          </p:nvPr>
        </p:nvPicPr>
        <p:blipFill>
          <a:blip r:embed="rId6"/>
          <a:srcRect/>
          <a:stretch>
            <a:fillRect/>
          </a:stretch>
        </p:blipFill>
        <p:spPr bwMode="auto">
          <a:xfrm>
            <a:off x="9448800" y="39624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398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repeatCount="indefinite" fill="hold" display="0">
                  <p:stCondLst>
                    <p:cond delay="indefinite"/>
                  </p:stCondLst>
                  <p:endCondLst>
                    <p:cond evt="onPrev" delay="0">
                      <p:tgtEl>
                        <p:sldTgt/>
                      </p:tgtEl>
                    </p:cond>
                    <p:cond evt="onStopAudio" delay="0">
                      <p:tgtEl>
                        <p:sldTgt/>
                      </p:tgtEl>
                    </p:cond>
                  </p:endCondLst>
                </p:cTn>
                <p:tgtEl>
                  <p:spTgt spid="8398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168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1684"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The little duck</a:t>
            </a:r>
            <a:endParaRPr lang="en-US" sz="2400" b="1" dirty="0">
              <a:latin typeface="Tahoma" pitchFamily="34" charset="0"/>
            </a:endParaRPr>
          </a:p>
        </p:txBody>
      </p:sp>
      <p:sp>
        <p:nvSpPr>
          <p:cNvPr id="71685"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Monster blood 2</a:t>
            </a:r>
            <a:endParaRPr lang="en-US" sz="2400" b="1" dirty="0">
              <a:latin typeface="Tahoma" pitchFamily="34" charset="0"/>
            </a:endParaRPr>
          </a:p>
        </p:txBody>
      </p:sp>
      <p:sp>
        <p:nvSpPr>
          <p:cNvPr id="71686"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000" b="1" dirty="0" smtClean="0">
                <a:latin typeface="Tahoma" pitchFamily="34" charset="0"/>
              </a:rPr>
              <a:t>Survival</a:t>
            </a:r>
            <a:endParaRPr lang="en-US" sz="2400" b="1" u="sng" dirty="0">
              <a:solidFill>
                <a:schemeClr val="tx2"/>
              </a:solidFill>
              <a:latin typeface="Tahoma" pitchFamily="34" charset="0"/>
            </a:endParaRPr>
          </a:p>
        </p:txBody>
      </p:sp>
      <p:sp>
        <p:nvSpPr>
          <p:cNvPr id="71687"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Zac power</a:t>
            </a:r>
            <a:endParaRPr lang="en-US" sz="2400" u="sng" dirty="0">
              <a:solidFill>
                <a:schemeClr val="tx2"/>
              </a:solidFill>
              <a:latin typeface="Times New Roman" pitchFamily="18" charset="0"/>
            </a:endParaRPr>
          </a:p>
        </p:txBody>
      </p:sp>
      <p:grpSp>
        <p:nvGrpSpPr>
          <p:cNvPr id="71688" name="Group 8"/>
          <p:cNvGrpSpPr>
            <a:grpSpLocks/>
          </p:cNvGrpSpPr>
          <p:nvPr/>
        </p:nvGrpSpPr>
        <p:grpSpPr bwMode="auto">
          <a:xfrm>
            <a:off x="-304800" y="1981200"/>
            <a:ext cx="9829800" cy="1143000"/>
            <a:chOff x="-192" y="1152"/>
            <a:chExt cx="6192" cy="720"/>
          </a:xfrm>
        </p:grpSpPr>
        <p:sp>
          <p:nvSpPr>
            <p:cNvPr id="7168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169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book dose Logan like ?</a:t>
              </a:r>
              <a:endParaRPr lang="en-US" sz="3600" b="1" dirty="0">
                <a:solidFill>
                  <a:schemeClr val="tx2"/>
                </a:solidFill>
                <a:latin typeface="Tahoma" pitchFamily="34" charset="0"/>
              </a:endParaRPr>
            </a:p>
          </p:txBody>
        </p:sp>
      </p:grpSp>
      <p:pic>
        <p:nvPicPr>
          <p:cNvPr id="71691"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1692"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1693"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168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168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168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168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4" grpId="0" autoUpdateAnimBg="0"/>
      <p:bldP spid="71685" grpId="0" autoUpdateAnimBg="0"/>
      <p:bldP spid="71686" grpId="0" autoUpdateAnimBg="0"/>
      <p:bldP spid="71687"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499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4999" name="Group 7"/>
          <p:cNvGrpSpPr>
            <a:grpSpLocks/>
          </p:cNvGrpSpPr>
          <p:nvPr/>
        </p:nvGrpSpPr>
        <p:grpSpPr bwMode="auto">
          <a:xfrm>
            <a:off x="-304800" y="1905000"/>
            <a:ext cx="9829800" cy="1295400"/>
            <a:chOff x="-192" y="1152"/>
            <a:chExt cx="6192" cy="720"/>
          </a:xfrm>
        </p:grpSpPr>
        <p:sp>
          <p:nvSpPr>
            <p:cNvPr id="8500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500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smtClean="0">
                  <a:solidFill>
                    <a:schemeClr val="tx2"/>
                  </a:solidFill>
                  <a:latin typeface="Tahoma" pitchFamily="34" charset="0"/>
                </a:rPr>
                <a:t>Good Job!</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270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2708"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Zambia</a:t>
            </a:r>
            <a:endParaRPr lang="en-US" sz="2400" b="1" u="sng" dirty="0">
              <a:latin typeface="Tahoma" pitchFamily="34" charset="0"/>
            </a:endParaRPr>
          </a:p>
        </p:txBody>
      </p:sp>
      <p:sp>
        <p:nvSpPr>
          <p:cNvPr id="72709"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Durban</a:t>
            </a:r>
          </a:p>
        </p:txBody>
      </p:sp>
      <p:sp>
        <p:nvSpPr>
          <p:cNvPr id="72710"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a:t>
            </a:r>
            <a:r>
              <a:rPr lang="en-US" sz="2400" b="1" dirty="0" smtClean="0">
                <a:latin typeface="Tahoma" pitchFamily="34" charset="0"/>
              </a:rPr>
              <a:t>. Kingsway</a:t>
            </a:r>
            <a:endParaRPr lang="en-US" sz="2400" b="1" dirty="0">
              <a:latin typeface="Tahoma" pitchFamily="34" charset="0"/>
            </a:endParaRPr>
          </a:p>
        </p:txBody>
      </p:sp>
      <p:sp>
        <p:nvSpPr>
          <p:cNvPr id="72711"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Burma</a:t>
            </a:r>
            <a:endParaRPr lang="en-US" sz="2400" b="1" dirty="0">
              <a:latin typeface="Tahoma" pitchFamily="34" charset="0"/>
            </a:endParaRPr>
          </a:p>
        </p:txBody>
      </p:sp>
      <p:grpSp>
        <p:nvGrpSpPr>
          <p:cNvPr id="72712" name="Group 8"/>
          <p:cNvGrpSpPr>
            <a:grpSpLocks/>
          </p:cNvGrpSpPr>
          <p:nvPr/>
        </p:nvGrpSpPr>
        <p:grpSpPr bwMode="auto">
          <a:xfrm>
            <a:off x="-304800" y="1981200"/>
            <a:ext cx="9829800" cy="1143000"/>
            <a:chOff x="-192" y="1152"/>
            <a:chExt cx="6192" cy="720"/>
          </a:xfrm>
        </p:grpSpPr>
        <p:sp>
          <p:nvSpPr>
            <p:cNvPr id="7271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271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Where did Johan live in South Africa </a:t>
              </a:r>
              <a:endParaRPr lang="en-US" sz="3600" b="1" dirty="0">
                <a:solidFill>
                  <a:schemeClr val="tx2"/>
                </a:solidFill>
                <a:latin typeface="Tahoma" pitchFamily="34" charset="0"/>
              </a:endParaRPr>
            </a:p>
          </p:txBody>
        </p:sp>
      </p:grpSp>
      <p:pic>
        <p:nvPicPr>
          <p:cNvPr id="72715"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2716"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2717"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270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271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270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2711">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8" grpId="0" autoUpdateAnimBg="0"/>
      <p:bldP spid="72709" grpId="0" autoUpdateAnimBg="0"/>
      <p:bldP spid="72710" grpId="0" autoUpdateAnimBg="0"/>
      <p:bldP spid="72711"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601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6023" name="Group 7"/>
          <p:cNvGrpSpPr>
            <a:grpSpLocks/>
          </p:cNvGrpSpPr>
          <p:nvPr/>
        </p:nvGrpSpPr>
        <p:grpSpPr bwMode="auto">
          <a:xfrm>
            <a:off x="-304800" y="1905000"/>
            <a:ext cx="9829800" cy="1143000"/>
            <a:chOff x="-192" y="1152"/>
            <a:chExt cx="6192" cy="720"/>
          </a:xfrm>
        </p:grpSpPr>
        <p:sp>
          <p:nvSpPr>
            <p:cNvPr id="8602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602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Good Job!</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373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3732"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Ab</a:t>
            </a:r>
            <a:r>
              <a:rPr lang="en-US" sz="2400" b="1" dirty="0" smtClean="0">
                <a:latin typeface="Tahoma" pitchFamily="34" charset="0"/>
              </a:rPr>
              <a:t> </a:t>
            </a:r>
            <a:r>
              <a:rPr lang="en-US" sz="2400" b="1" dirty="0" err="1" smtClean="0">
                <a:latin typeface="Tahoma" pitchFamily="34" charset="0"/>
              </a:rPr>
              <a:t>Morkil</a:t>
            </a:r>
            <a:endParaRPr lang="en-US" sz="2400" b="1" u="sng" dirty="0">
              <a:latin typeface="Tahoma" pitchFamily="34" charset="0"/>
            </a:endParaRPr>
          </a:p>
        </p:txBody>
      </p:sp>
      <p:sp>
        <p:nvSpPr>
          <p:cNvPr id="73733"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John smith</a:t>
            </a:r>
            <a:endParaRPr lang="en-US" sz="2400" u="sng" dirty="0">
              <a:solidFill>
                <a:schemeClr val="tx2"/>
              </a:solidFill>
              <a:latin typeface="Times New Roman" pitchFamily="18" charset="0"/>
            </a:endParaRPr>
          </a:p>
        </p:txBody>
      </p:sp>
      <p:sp>
        <p:nvSpPr>
          <p:cNvPr id="73734" name="AutoShape 6">
            <a:hlinkClick r:id="" action="ppaction://hlinkshowjump?jump=nextslide"/>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Ab</a:t>
            </a:r>
            <a:r>
              <a:rPr lang="en-US" sz="2400" b="1" dirty="0" smtClean="0">
                <a:latin typeface="Tahoma" pitchFamily="34" charset="0"/>
              </a:rPr>
              <a:t> de </a:t>
            </a:r>
            <a:r>
              <a:rPr lang="en-US" sz="2400" b="1" dirty="0" err="1" smtClean="0">
                <a:latin typeface="Tahoma" pitchFamily="34" charset="0"/>
              </a:rPr>
              <a:t>Villies</a:t>
            </a:r>
            <a:endParaRPr lang="en-US" sz="2400" b="1" u="sng" dirty="0">
              <a:solidFill>
                <a:schemeClr val="tx2"/>
              </a:solidFill>
              <a:latin typeface="Tahoma" pitchFamily="34" charset="0"/>
            </a:endParaRPr>
          </a:p>
        </p:txBody>
      </p:sp>
      <p:sp>
        <p:nvSpPr>
          <p:cNvPr id="73735"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 Johann </a:t>
            </a:r>
            <a:r>
              <a:rPr lang="en-US" sz="2400" b="1" dirty="0" err="1" smtClean="0">
                <a:latin typeface="Tahoma" pitchFamily="34" charset="0"/>
              </a:rPr>
              <a:t>milire</a:t>
            </a:r>
            <a:endParaRPr lang="en-US" sz="2400" b="1" dirty="0">
              <a:latin typeface="Tahoma" pitchFamily="34" charset="0"/>
            </a:endParaRPr>
          </a:p>
        </p:txBody>
      </p:sp>
      <p:grpSp>
        <p:nvGrpSpPr>
          <p:cNvPr id="73736" name="Group 8"/>
          <p:cNvGrpSpPr>
            <a:grpSpLocks/>
          </p:cNvGrpSpPr>
          <p:nvPr/>
        </p:nvGrpSpPr>
        <p:grpSpPr bwMode="auto">
          <a:xfrm>
            <a:off x="-304800" y="2000250"/>
            <a:ext cx="9829800" cy="1143000"/>
            <a:chOff x="-192" y="1164"/>
            <a:chExt cx="6192" cy="720"/>
          </a:xfrm>
        </p:grpSpPr>
        <p:sp>
          <p:nvSpPr>
            <p:cNvPr id="7373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3738" name="AutoShape 10"/>
            <p:cNvSpPr>
              <a:spLocks noChangeArrowheads="1"/>
            </p:cNvSpPr>
            <p:nvPr/>
          </p:nvSpPr>
          <p:spPr bwMode="auto">
            <a:xfrm>
              <a:off x="180" y="1164"/>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this ?</a:t>
              </a:r>
              <a:endParaRPr lang="en-US" sz="3600" b="1" dirty="0">
                <a:solidFill>
                  <a:schemeClr val="tx2"/>
                </a:solidFill>
                <a:latin typeface="Tahoma" pitchFamily="34" charset="0"/>
              </a:endParaRPr>
            </a:p>
          </p:txBody>
        </p:sp>
      </p:grpSp>
      <p:pic>
        <p:nvPicPr>
          <p:cNvPr id="73739"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3740"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3741"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pic>
        <p:nvPicPr>
          <p:cNvPr id="95234" name="Picture 2" descr="t:\Logan H\AB-De-Villiers-001[1].jpg"/>
          <p:cNvPicPr>
            <a:picLocks noChangeAspect="1" noChangeArrowheads="1"/>
          </p:cNvPicPr>
          <p:nvPr/>
        </p:nvPicPr>
        <p:blipFill>
          <a:blip r:embed="rId10"/>
          <a:srcRect/>
          <a:stretch>
            <a:fillRect/>
          </a:stretch>
        </p:blipFill>
        <p:spPr bwMode="auto">
          <a:xfrm>
            <a:off x="6500826" y="428604"/>
            <a:ext cx="1952639" cy="1171583"/>
          </a:xfrm>
          <a:prstGeom prst="rect">
            <a:avLst/>
          </a:prstGeom>
          <a:solidFill>
            <a:schemeClr val="accent3"/>
          </a:solidFill>
        </p:spPr>
      </p:pic>
      <p:sp>
        <p:nvSpPr>
          <p:cNvPr id="18" name="Rectangle 17"/>
          <p:cNvSpPr/>
          <p:nvPr/>
        </p:nvSpPr>
        <p:spPr bwMode="auto">
          <a:xfrm>
            <a:off x="6500826" y="428604"/>
            <a:ext cx="1000132" cy="1214446"/>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NZ" sz="4000" b="0" i="0" u="none" strike="noStrike" cap="none" normalizeH="0" baseline="0" smtClean="0">
              <a:ln>
                <a:noFill/>
              </a:ln>
              <a:solidFill>
                <a:schemeClr val="tx1"/>
              </a:solidFill>
              <a:effectLst/>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373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37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3733">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3735">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autoUpdateAnimBg="0"/>
      <p:bldP spid="73733" grpId="0" autoUpdateAnimBg="0"/>
      <p:bldP spid="73734" grpId="0" autoUpdateAnimBg="0"/>
      <p:bldP spid="73735"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704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7047" name="Group 7"/>
          <p:cNvGrpSpPr>
            <a:grpSpLocks/>
          </p:cNvGrpSpPr>
          <p:nvPr/>
        </p:nvGrpSpPr>
        <p:grpSpPr bwMode="auto">
          <a:xfrm>
            <a:off x="-304800" y="1905000"/>
            <a:ext cx="9829800" cy="1143000"/>
            <a:chOff x="-192" y="1152"/>
            <a:chExt cx="6192" cy="720"/>
          </a:xfrm>
        </p:grpSpPr>
        <p:sp>
          <p:nvSpPr>
            <p:cNvPr id="8704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704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smtClean="0">
                  <a:solidFill>
                    <a:schemeClr val="tx2"/>
                  </a:solidFill>
                  <a:latin typeface="Tahoma" pitchFamily="34" charset="0"/>
                </a:rPr>
                <a:t>B. Good Job! </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475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475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a:t>
            </a:r>
            <a:r>
              <a:rPr lang="en-US" sz="2400" b="1" dirty="0" smtClean="0">
                <a:latin typeface="Tahoma" pitchFamily="34" charset="0"/>
              </a:rPr>
              <a:t>. </a:t>
            </a:r>
            <a:r>
              <a:rPr lang="en-US" sz="2400" b="1" dirty="0" err="1" smtClean="0">
                <a:latin typeface="Tahoma" pitchFamily="34" charset="0"/>
              </a:rPr>
              <a:t>Giratana</a:t>
            </a:r>
            <a:endParaRPr lang="en-US" sz="2400" b="1" u="sng" dirty="0">
              <a:latin typeface="Tahoma" pitchFamily="34" charset="0"/>
            </a:endParaRPr>
          </a:p>
        </p:txBody>
      </p:sp>
      <p:sp>
        <p:nvSpPr>
          <p:cNvPr id="7475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 </a:t>
            </a:r>
            <a:r>
              <a:rPr lang="en-US" sz="2400" b="1" dirty="0" smtClean="0">
                <a:latin typeface="Tahoma" pitchFamily="34" charset="0"/>
              </a:rPr>
              <a:t>Pikachu</a:t>
            </a:r>
            <a:endParaRPr lang="en-US" sz="2400" b="1" dirty="0">
              <a:latin typeface="Tahoma" pitchFamily="34" charset="0"/>
            </a:endParaRPr>
          </a:p>
        </p:txBody>
      </p:sp>
      <p:sp>
        <p:nvSpPr>
          <p:cNvPr id="74758"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Milktank</a:t>
            </a:r>
            <a:endParaRPr lang="en-US" sz="2400" b="1" u="sng" dirty="0">
              <a:solidFill>
                <a:schemeClr val="tx2"/>
              </a:solidFill>
              <a:latin typeface="Tahoma" pitchFamily="34" charset="0"/>
            </a:endParaRPr>
          </a:p>
        </p:txBody>
      </p:sp>
      <p:sp>
        <p:nvSpPr>
          <p:cNvPr id="74759" name="AutoShape 7">
            <a:hlinkClick r:id="rId3" action="ppaction://hlinksldjump"/>
          </p:cNvPr>
          <p:cNvSpPr>
            <a:spLocks noChangeArrowheads="1"/>
          </p:cNvSpPr>
          <p:nvPr/>
        </p:nvSpPr>
        <p:spPr bwMode="auto">
          <a:xfrm>
            <a:off x="4953000" y="4800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D. </a:t>
            </a:r>
            <a:r>
              <a:rPr lang="en-US" sz="2400" b="1" dirty="0" smtClean="0">
                <a:latin typeface="Tahoma" pitchFamily="34" charset="0"/>
              </a:rPr>
              <a:t>Viper</a:t>
            </a:r>
            <a:endParaRPr lang="en-US" sz="2400" b="1" dirty="0">
              <a:latin typeface="Tahoma" pitchFamily="34" charset="0"/>
            </a:endParaRPr>
          </a:p>
        </p:txBody>
      </p:sp>
      <p:grpSp>
        <p:nvGrpSpPr>
          <p:cNvPr id="74760" name="Group 8"/>
          <p:cNvGrpSpPr>
            <a:grpSpLocks/>
          </p:cNvGrpSpPr>
          <p:nvPr/>
        </p:nvGrpSpPr>
        <p:grpSpPr bwMode="auto">
          <a:xfrm>
            <a:off x="-304800" y="1981200"/>
            <a:ext cx="9829800" cy="1143000"/>
            <a:chOff x="-192" y="1152"/>
            <a:chExt cx="6192" cy="720"/>
          </a:xfrm>
        </p:grpSpPr>
        <p:sp>
          <p:nvSpPr>
            <p:cNvPr id="7476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dirty="0"/>
            </a:p>
          </p:txBody>
        </p:sp>
        <p:sp>
          <p:nvSpPr>
            <p:cNvPr id="7476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What’s our fav Pokémon ?</a:t>
              </a:r>
              <a:endParaRPr lang="en-US" sz="3600" b="1" dirty="0">
                <a:solidFill>
                  <a:schemeClr val="tx2"/>
                </a:solidFill>
                <a:latin typeface="Tahoma" pitchFamily="34" charset="0"/>
              </a:endParaRPr>
            </a:p>
          </p:txBody>
        </p:sp>
      </p:grpSp>
      <p:pic>
        <p:nvPicPr>
          <p:cNvPr id="74763"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4764"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4765"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475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475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475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475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6" grpId="0" autoUpdateAnimBg="0"/>
      <p:bldP spid="74757" grpId="0" autoUpdateAnimBg="0"/>
      <p:bldP spid="74758" grpId="0" autoUpdateAnimBg="0"/>
      <p:bldP spid="74759"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dirty="0"/>
          </a:p>
        </p:txBody>
      </p:sp>
      <p:sp>
        <p:nvSpPr>
          <p:cNvPr id="8806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dirty="0">
                <a:hlinkClick r:id="rId2" action="ppaction://hlinksldjump"/>
              </a:rPr>
              <a:t>Back to Board</a:t>
            </a:r>
          </a:p>
        </p:txBody>
      </p:sp>
      <p:grpSp>
        <p:nvGrpSpPr>
          <p:cNvPr id="88071" name="Group 7"/>
          <p:cNvGrpSpPr>
            <a:grpSpLocks/>
          </p:cNvGrpSpPr>
          <p:nvPr/>
        </p:nvGrpSpPr>
        <p:grpSpPr bwMode="auto">
          <a:xfrm>
            <a:off x="-304800" y="1905000"/>
            <a:ext cx="9829800" cy="1143000"/>
            <a:chOff x="-192" y="1152"/>
            <a:chExt cx="6192" cy="720"/>
          </a:xfrm>
        </p:grpSpPr>
        <p:sp>
          <p:nvSpPr>
            <p:cNvPr id="8807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dirty="0"/>
            </a:p>
          </p:txBody>
        </p:sp>
        <p:sp>
          <p:nvSpPr>
            <p:cNvPr id="8807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Good Job!</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dirty="0"/>
          </a:p>
        </p:txBody>
      </p:sp>
      <p:sp>
        <p:nvSpPr>
          <p:cNvPr id="7577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dirty="0"/>
          </a:p>
        </p:txBody>
      </p:sp>
      <p:sp>
        <p:nvSpPr>
          <p:cNvPr id="75780"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a:t>
            </a:r>
            <a:r>
              <a:rPr lang="en-US" sz="2400" b="1" dirty="0" smtClean="0">
                <a:latin typeface="Tahoma" pitchFamily="34" charset="0"/>
              </a:rPr>
              <a:t>. Dark magishin </a:t>
            </a:r>
            <a:endParaRPr lang="en-US" sz="2400" b="1" dirty="0">
              <a:latin typeface="Tahoma" pitchFamily="34" charset="0"/>
            </a:endParaRPr>
          </a:p>
        </p:txBody>
      </p:sp>
      <p:sp>
        <p:nvSpPr>
          <p:cNvPr id="75783"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smtClean="0">
                <a:solidFill>
                  <a:schemeClr val="tx2"/>
                </a:solidFill>
                <a:latin typeface="Times New Roman" pitchFamily="18" charset="0"/>
              </a:rPr>
              <a:t> </a:t>
            </a:r>
            <a:r>
              <a:rPr lang="en-US" sz="2400" b="1" dirty="0" smtClean="0">
                <a:latin typeface="Tahoma" pitchFamily="34" charset="0"/>
              </a:rPr>
              <a:t>D. 3 god cards</a:t>
            </a:r>
            <a:endParaRPr lang="en-US" sz="2400" b="1" dirty="0">
              <a:latin typeface="Tahoma" pitchFamily="34" charset="0"/>
              <a:hlinkClick r:id="" action="ppaction://hlinkshowjump?jump=nextslide">
                <a:snd r:embed="rId4" name="WHOOSH.WAV"/>
              </a:hlinkClick>
            </a:endParaRPr>
          </a:p>
        </p:txBody>
      </p:sp>
      <p:grpSp>
        <p:nvGrpSpPr>
          <p:cNvPr id="75784" name="Group 8"/>
          <p:cNvGrpSpPr>
            <a:grpSpLocks/>
          </p:cNvGrpSpPr>
          <p:nvPr/>
        </p:nvGrpSpPr>
        <p:grpSpPr bwMode="auto">
          <a:xfrm>
            <a:off x="-428660" y="1857364"/>
            <a:ext cx="9829800" cy="1143000"/>
            <a:chOff x="-192" y="1152"/>
            <a:chExt cx="6192" cy="720"/>
          </a:xfrm>
        </p:grpSpPr>
        <p:sp>
          <p:nvSpPr>
            <p:cNvPr id="7578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dirty="0"/>
            </a:p>
          </p:txBody>
        </p:sp>
        <p:sp>
          <p:nvSpPr>
            <p:cNvPr id="7578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this?  </a:t>
              </a:r>
              <a:endParaRPr lang="en-US" sz="3600" b="1" dirty="0">
                <a:solidFill>
                  <a:schemeClr val="tx2"/>
                </a:solidFill>
                <a:latin typeface="Tahoma" pitchFamily="34" charset="0"/>
              </a:endParaRPr>
            </a:p>
          </p:txBody>
        </p:sp>
      </p:grpSp>
      <p:pic>
        <p:nvPicPr>
          <p:cNvPr id="75787"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5788"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5789"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5790" name="AutoShape 14">
            <a:hlinkClick r:id="rId3" action="ppaction://hlinksldjump"/>
          </p:cNvPr>
          <p:cNvSpPr>
            <a:spLocks noChangeArrowheads="1"/>
          </p:cNvSpPr>
          <p:nvPr/>
        </p:nvSpPr>
        <p:spPr bwMode="auto">
          <a:xfrm>
            <a:off x="500034" y="485776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Titnik</a:t>
            </a:r>
            <a:endParaRPr lang="en-US" sz="2400" b="1" dirty="0">
              <a:latin typeface="Tahoma" pitchFamily="34" charset="0"/>
            </a:endParaRPr>
          </a:p>
        </p:txBody>
      </p:sp>
      <p:sp>
        <p:nvSpPr>
          <p:cNvPr id="75791" name="AutoShape 15">
            <a:hlinkClick r:id="rId3"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Oblis</a:t>
            </a:r>
            <a:endParaRPr lang="en-US" sz="2400" b="1" dirty="0">
              <a:latin typeface="Tahoma" pitchFamily="34" charset="0"/>
            </a:endParaRPr>
          </a:p>
        </p:txBody>
      </p:sp>
      <p:pic>
        <p:nvPicPr>
          <p:cNvPr id="111618" name="Picture 2" descr="http://di1.shopping.com/images1/pi/e0/b3/ef/46498056-300x300-0-0_Konami+Yu+Gi+Oh+Card+Game+American+Ultra+Rare+Egyp.jpg"/>
          <p:cNvPicPr>
            <a:picLocks noChangeAspect="1" noChangeArrowheads="1"/>
          </p:cNvPicPr>
          <p:nvPr/>
        </p:nvPicPr>
        <p:blipFill>
          <a:blip r:embed="rId11"/>
          <a:srcRect/>
          <a:stretch>
            <a:fillRect/>
          </a:stretch>
        </p:blipFill>
        <p:spPr bwMode="auto">
          <a:xfrm>
            <a:off x="6215074" y="0"/>
            <a:ext cx="1785950" cy="178595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578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579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579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578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0" grpId="0" autoUpdateAnimBg="0"/>
      <p:bldP spid="75783" grpId="0" autoUpdateAnimBg="0"/>
      <p:bldP spid="75790" grpId="0" autoUpdateAnimBg="0"/>
      <p:bldP spid="75791"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dirty="0"/>
          </a:p>
        </p:txBody>
      </p:sp>
      <p:sp>
        <p:nvSpPr>
          <p:cNvPr id="8909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dirty="0">
                <a:hlinkClick r:id="rId2" action="ppaction://hlinksldjump"/>
              </a:rPr>
              <a:t>Back to Board</a:t>
            </a:r>
          </a:p>
        </p:txBody>
      </p:sp>
      <p:grpSp>
        <p:nvGrpSpPr>
          <p:cNvPr id="89095" name="Group 7"/>
          <p:cNvGrpSpPr>
            <a:grpSpLocks/>
          </p:cNvGrpSpPr>
          <p:nvPr/>
        </p:nvGrpSpPr>
        <p:grpSpPr bwMode="auto">
          <a:xfrm>
            <a:off x="-304800" y="1905000"/>
            <a:ext cx="9829800" cy="1143000"/>
            <a:chOff x="-192" y="1152"/>
            <a:chExt cx="6192" cy="720"/>
          </a:xfrm>
        </p:grpSpPr>
        <p:sp>
          <p:nvSpPr>
            <p:cNvPr id="8909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dirty="0"/>
            </a:p>
          </p:txBody>
        </p:sp>
        <p:sp>
          <p:nvSpPr>
            <p:cNvPr id="8909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smtClean="0">
                  <a:solidFill>
                    <a:schemeClr val="tx2"/>
                  </a:solidFill>
                  <a:latin typeface="Tahoma" pitchFamily="34" charset="0"/>
                </a:rPr>
                <a:t>Good Job!</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dirty="0"/>
          </a:p>
        </p:txBody>
      </p:sp>
      <p:sp>
        <p:nvSpPr>
          <p:cNvPr id="7680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dirty="0"/>
          </a:p>
        </p:txBody>
      </p:sp>
      <p:grpSp>
        <p:nvGrpSpPr>
          <p:cNvPr id="76808" name="Group 8"/>
          <p:cNvGrpSpPr>
            <a:grpSpLocks/>
          </p:cNvGrpSpPr>
          <p:nvPr/>
        </p:nvGrpSpPr>
        <p:grpSpPr bwMode="auto">
          <a:xfrm>
            <a:off x="-304800" y="1981200"/>
            <a:ext cx="9829800" cy="1143000"/>
            <a:chOff x="-192" y="1152"/>
            <a:chExt cx="6192" cy="720"/>
          </a:xfrm>
        </p:grpSpPr>
        <p:sp>
          <p:nvSpPr>
            <p:cNvPr id="7680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dirty="0"/>
            </a:p>
          </p:txBody>
        </p:sp>
        <p:sp>
          <p:nvSpPr>
            <p:cNvPr id="7681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music band dose Johan like?</a:t>
              </a:r>
              <a:endParaRPr lang="en-US" sz="3600" b="1" dirty="0">
                <a:solidFill>
                  <a:schemeClr val="tx2"/>
                </a:solidFill>
                <a:latin typeface="Tahoma" pitchFamily="34" charset="0"/>
              </a:endParaRPr>
            </a:p>
          </p:txBody>
        </p:sp>
      </p:grpSp>
      <p:pic>
        <p:nvPicPr>
          <p:cNvPr id="7681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681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681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6814"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slipnot</a:t>
            </a:r>
            <a:endParaRPr lang="en-US" sz="2400" b="1" dirty="0">
              <a:latin typeface="Tahoma" pitchFamily="34" charset="0"/>
            </a:endParaRPr>
          </a:p>
        </p:txBody>
      </p:sp>
      <p:sp>
        <p:nvSpPr>
          <p:cNvPr id="76815" name="AutoShape 15">
            <a:hlinkClick r:id="rId9" action="ppaction://hlinksldjump"/>
          </p:cNvPr>
          <p:cNvSpPr>
            <a:spLocks noChangeArrowheads="1"/>
          </p:cNvSpPr>
          <p:nvPr/>
        </p:nvSpPr>
        <p:spPr bwMode="auto">
          <a:xfrm>
            <a:off x="5334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nikilis low</a:t>
            </a:r>
            <a:endParaRPr lang="en-US" sz="2400" b="1" dirty="0">
              <a:latin typeface="Tahoma" pitchFamily="34" charset="0"/>
            </a:endParaRPr>
          </a:p>
        </p:txBody>
      </p:sp>
      <p:sp>
        <p:nvSpPr>
          <p:cNvPr id="76818" name="AutoShape 18">
            <a:hlinkClick r:id="rId9" action="ppaction://hlinksldjump"/>
          </p:cNvPr>
          <p:cNvSpPr>
            <a:spLocks noChangeArrowheads="1"/>
          </p:cNvSpPr>
          <p:nvPr/>
        </p:nvSpPr>
        <p:spPr bwMode="auto">
          <a:xfrm>
            <a:off x="50292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wislive</a:t>
            </a:r>
            <a:endParaRPr lang="en-US" sz="2400" b="1" dirty="0">
              <a:latin typeface="Tahoma" pitchFamily="34" charset="0"/>
            </a:endParaRPr>
          </a:p>
        </p:txBody>
      </p:sp>
      <p:sp>
        <p:nvSpPr>
          <p:cNvPr id="76819" name="AutoShape 19">
            <a:hlinkClick r:id="rId10" action="ppaction://hlinksldjump"/>
          </p:cNvPr>
          <p:cNvSpPr>
            <a:spLocks noChangeArrowheads="1"/>
          </p:cNvSpPr>
          <p:nvPr/>
        </p:nvSpPr>
        <p:spPr bwMode="auto">
          <a:xfrm>
            <a:off x="50292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green day</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681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6815">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681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681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14" grpId="0" autoUpdateAnimBg="0"/>
      <p:bldP spid="76815" grpId="0" autoUpdateAnimBg="0"/>
      <p:bldP spid="76818" grpId="0" autoUpdateAnimBg="0"/>
      <p:bldP spid="76819"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dirty="0"/>
          </a:p>
        </p:txBody>
      </p:sp>
      <p:sp>
        <p:nvSpPr>
          <p:cNvPr id="9011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dirty="0">
                <a:hlinkClick r:id="rId2" action="ppaction://hlinksldjump"/>
              </a:rPr>
              <a:t>Back to Board</a:t>
            </a:r>
          </a:p>
        </p:txBody>
      </p:sp>
      <p:grpSp>
        <p:nvGrpSpPr>
          <p:cNvPr id="90119" name="Group 7"/>
          <p:cNvGrpSpPr>
            <a:grpSpLocks/>
          </p:cNvGrpSpPr>
          <p:nvPr/>
        </p:nvGrpSpPr>
        <p:grpSpPr bwMode="auto">
          <a:xfrm>
            <a:off x="-304800" y="1905000"/>
            <a:ext cx="9829800" cy="1143000"/>
            <a:chOff x="-192" y="1152"/>
            <a:chExt cx="6192" cy="720"/>
          </a:xfrm>
        </p:grpSpPr>
        <p:sp>
          <p:nvSpPr>
            <p:cNvPr id="9012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dirty="0"/>
            </a:p>
          </p:txBody>
        </p:sp>
        <p:sp>
          <p:nvSpPr>
            <p:cNvPr id="9012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Good Gob</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dirty="0"/>
          </a:p>
        </p:txBody>
      </p:sp>
      <p:sp>
        <p:nvSpPr>
          <p:cNvPr id="7782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dirty="0"/>
          </a:p>
        </p:txBody>
      </p:sp>
      <p:sp>
        <p:nvSpPr>
          <p:cNvPr id="77828"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a:t>
            </a:r>
            <a:r>
              <a:rPr lang="en-US" sz="2400" b="1" dirty="0" smtClean="0">
                <a:latin typeface="Tahoma" pitchFamily="34" charset="0"/>
              </a:rPr>
              <a:t>. Kurt Pickard</a:t>
            </a:r>
            <a:endParaRPr lang="en-US" sz="2400" b="1" u="sng" dirty="0">
              <a:latin typeface="Tahoma" pitchFamily="34" charset="0"/>
            </a:endParaRPr>
          </a:p>
        </p:txBody>
      </p:sp>
      <p:grpSp>
        <p:nvGrpSpPr>
          <p:cNvPr id="77832" name="Group 8"/>
          <p:cNvGrpSpPr>
            <a:grpSpLocks/>
          </p:cNvGrpSpPr>
          <p:nvPr/>
        </p:nvGrpSpPr>
        <p:grpSpPr bwMode="auto">
          <a:xfrm>
            <a:off x="-304800" y="1981200"/>
            <a:ext cx="9829800" cy="1143000"/>
            <a:chOff x="-192" y="1152"/>
            <a:chExt cx="6192" cy="720"/>
          </a:xfrm>
        </p:grpSpPr>
        <p:sp>
          <p:nvSpPr>
            <p:cNvPr id="7783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dirty="0"/>
            </a:p>
          </p:txBody>
        </p:sp>
        <p:sp>
          <p:nvSpPr>
            <p:cNvPr id="7783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Logan’s fav BMX rider ?</a:t>
              </a:r>
              <a:endParaRPr lang="en-US" sz="3600" b="1" dirty="0">
                <a:solidFill>
                  <a:schemeClr val="tx2"/>
                </a:solidFill>
                <a:latin typeface="Tahoma" pitchFamily="34" charset="0"/>
              </a:endParaRPr>
            </a:p>
          </p:txBody>
        </p:sp>
      </p:grpSp>
      <p:pic>
        <p:nvPicPr>
          <p:cNvPr id="77835"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7836"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7837"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7838" name="AutoShape 14">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Marc Willers</a:t>
            </a:r>
            <a:endParaRPr lang="en-US" sz="2400" b="1" dirty="0">
              <a:latin typeface="Tahoma" pitchFamily="34" charset="0"/>
            </a:endParaRPr>
          </a:p>
        </p:txBody>
      </p:sp>
      <p:sp>
        <p:nvSpPr>
          <p:cNvPr id="77839" name="AutoShape 15">
            <a:hlinkClick r:id="rId9" action="ppaction://hlinksldjump"/>
          </p:cNvPr>
          <p:cNvSpPr>
            <a:spLocks noChangeArrowheads="1"/>
          </p:cNvSpPr>
          <p:nvPr/>
        </p:nvSpPr>
        <p:spPr bwMode="auto">
          <a:xfrm>
            <a:off x="5105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B. </a:t>
            </a:r>
            <a:r>
              <a:rPr lang="en-US" sz="2400" b="1" smtClean="0">
                <a:latin typeface="Tahoma" pitchFamily="34" charset="0"/>
              </a:rPr>
              <a:t>Sarah Walker</a:t>
            </a:r>
            <a:endParaRPr lang="en-US" sz="2400" b="1" dirty="0">
              <a:latin typeface="Tahoma" pitchFamily="34" charset="0"/>
            </a:endParaRPr>
          </a:p>
        </p:txBody>
      </p:sp>
      <p:sp>
        <p:nvSpPr>
          <p:cNvPr id="77840" name="AutoShape 16">
            <a:hlinkClick r:id="rId9" action="ppaction://hlinksldjump"/>
          </p:cNvPr>
          <p:cNvSpPr>
            <a:spLocks noChangeArrowheads="1"/>
          </p:cNvSpPr>
          <p:nvPr/>
        </p:nvSpPr>
        <p:spPr bwMode="auto">
          <a:xfrm>
            <a:off x="51816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a:t>
            </a:r>
            <a:r>
              <a:rPr lang="en-US" sz="2400" b="1" dirty="0" smtClean="0">
                <a:latin typeface="Tahoma" pitchFamily="34" charset="0"/>
              </a:rPr>
              <a:t>. Mike Day </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782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78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783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7840">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8" grpId="0" autoUpdateAnimBg="0"/>
      <p:bldP spid="77838" grpId="0" autoUpdateAnimBg="0"/>
      <p:bldP spid="77839" grpId="0" autoUpdateAnimBg="0"/>
      <p:bldP spid="77840"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dirty="0"/>
          </a:p>
        </p:txBody>
      </p:sp>
      <p:sp>
        <p:nvSpPr>
          <p:cNvPr id="9113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dirty="0">
                <a:hlinkClick r:id="rId2" action="ppaction://hlinksldjump"/>
              </a:rPr>
              <a:t>Back to Board</a:t>
            </a:r>
          </a:p>
        </p:txBody>
      </p:sp>
      <p:grpSp>
        <p:nvGrpSpPr>
          <p:cNvPr id="91143" name="Group 7"/>
          <p:cNvGrpSpPr>
            <a:grpSpLocks/>
          </p:cNvGrpSpPr>
          <p:nvPr/>
        </p:nvGrpSpPr>
        <p:grpSpPr bwMode="auto">
          <a:xfrm>
            <a:off x="-304800" y="1905000"/>
            <a:ext cx="9829800" cy="1143000"/>
            <a:chOff x="-192" y="1152"/>
            <a:chExt cx="6192" cy="720"/>
          </a:xfrm>
        </p:grpSpPr>
        <p:sp>
          <p:nvSpPr>
            <p:cNvPr id="9114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dirty="0"/>
            </a:p>
          </p:txBody>
        </p:sp>
        <p:sp>
          <p:nvSpPr>
            <p:cNvPr id="9114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smtClean="0">
                  <a:solidFill>
                    <a:schemeClr val="tx2"/>
                  </a:solidFill>
                  <a:latin typeface="Tahoma" pitchFamily="34" charset="0"/>
                </a:rPr>
                <a:t>Good Job!</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dirty="0"/>
          </a:p>
        </p:txBody>
      </p:sp>
      <p:sp>
        <p:nvSpPr>
          <p:cNvPr id="7885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dirty="0"/>
          </a:p>
        </p:txBody>
      </p:sp>
      <p:sp>
        <p:nvSpPr>
          <p:cNvPr id="78854" name="AutoShape 6">
            <a:hlinkClick r:id="" action="ppaction://hlinkshowjump?jump=nextslide"/>
          </p:cNvPr>
          <p:cNvSpPr>
            <a:spLocks noChangeArrowheads="1"/>
          </p:cNvSpPr>
          <p:nvPr/>
        </p:nvSpPr>
        <p:spPr bwMode="auto">
          <a:xfrm>
            <a:off x="4953000" y="38862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a:t>
            </a:r>
            <a:r>
              <a:rPr lang="en-US" sz="2400" b="1" dirty="0" smtClean="0">
                <a:latin typeface="Tahoma" pitchFamily="34" charset="0"/>
              </a:rPr>
              <a:t>. 56</a:t>
            </a:r>
            <a:endParaRPr lang="en-US" sz="2400" b="1" u="sng" dirty="0">
              <a:solidFill>
                <a:schemeClr val="tx2"/>
              </a:solidFill>
              <a:latin typeface="Tahoma" pitchFamily="34" charset="0"/>
            </a:endParaRPr>
          </a:p>
        </p:txBody>
      </p:sp>
      <p:grpSp>
        <p:nvGrpSpPr>
          <p:cNvPr id="78856" name="Group 8"/>
          <p:cNvGrpSpPr>
            <a:grpSpLocks/>
          </p:cNvGrpSpPr>
          <p:nvPr/>
        </p:nvGrpSpPr>
        <p:grpSpPr bwMode="auto">
          <a:xfrm>
            <a:off x="-304800" y="1981200"/>
            <a:ext cx="9829800" cy="1143000"/>
            <a:chOff x="-192" y="1152"/>
            <a:chExt cx="6192" cy="720"/>
          </a:xfrm>
        </p:grpSpPr>
        <p:sp>
          <p:nvSpPr>
            <p:cNvPr id="7885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dirty="0"/>
            </a:p>
          </p:txBody>
        </p:sp>
        <p:sp>
          <p:nvSpPr>
            <p:cNvPr id="7885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number is on Logan’s letter box ?</a:t>
              </a:r>
              <a:endParaRPr lang="en-US" sz="3600" b="1" dirty="0">
                <a:solidFill>
                  <a:schemeClr val="tx2"/>
                </a:solidFill>
                <a:latin typeface="Tahoma" pitchFamily="34" charset="0"/>
              </a:endParaRPr>
            </a:p>
          </p:txBody>
        </p:sp>
      </p:grpSp>
      <p:pic>
        <p:nvPicPr>
          <p:cNvPr id="78859"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8860"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8861"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8862" name="AutoShape 14">
            <a:hlinkClick r:id="rId9" action="ppaction://hlinksldjump"/>
          </p:cNvPr>
          <p:cNvSpPr>
            <a:spLocks noChangeArrowheads="1"/>
          </p:cNvSpPr>
          <p:nvPr/>
        </p:nvSpPr>
        <p:spPr bwMode="auto">
          <a:xfrm>
            <a:off x="533400" y="38862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22</a:t>
            </a:r>
            <a:endParaRPr lang="en-US" sz="2400" b="1" dirty="0">
              <a:latin typeface="Tahoma" pitchFamily="34" charset="0"/>
            </a:endParaRPr>
          </a:p>
        </p:txBody>
      </p:sp>
      <p:sp>
        <p:nvSpPr>
          <p:cNvPr id="78863"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101</a:t>
            </a:r>
            <a:endParaRPr lang="en-US" sz="2400" b="1" dirty="0">
              <a:latin typeface="Tahoma" pitchFamily="34" charset="0"/>
            </a:endParaRPr>
          </a:p>
        </p:txBody>
      </p:sp>
      <p:sp>
        <p:nvSpPr>
          <p:cNvPr id="78864" name="AutoShape 16">
            <a:hlinkClick r:id="rId9" action="ppaction://hlinksldjump"/>
          </p:cNvPr>
          <p:cNvSpPr>
            <a:spLocks noChangeArrowheads="1"/>
          </p:cNvSpPr>
          <p:nvPr/>
        </p:nvSpPr>
        <p:spPr bwMode="auto">
          <a:xfrm>
            <a:off x="50292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42</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886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8863">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8864">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8854">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4" grpId="0" autoUpdateAnimBg="0"/>
      <p:bldP spid="78862" grpId="0" autoUpdateAnimBg="0"/>
      <p:bldP spid="78863" grpId="0" autoUpdateAnimBg="0"/>
      <p:bldP spid="78864"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dirty="0"/>
          </a:p>
        </p:txBody>
      </p:sp>
      <p:sp>
        <p:nvSpPr>
          <p:cNvPr id="9216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dirty="0">
                <a:hlinkClick r:id="rId2" action="ppaction://hlinksldjump"/>
              </a:rPr>
              <a:t>Back to Board</a:t>
            </a:r>
          </a:p>
        </p:txBody>
      </p:sp>
      <p:grpSp>
        <p:nvGrpSpPr>
          <p:cNvPr id="92167" name="Group 7"/>
          <p:cNvGrpSpPr>
            <a:grpSpLocks/>
          </p:cNvGrpSpPr>
          <p:nvPr/>
        </p:nvGrpSpPr>
        <p:grpSpPr bwMode="auto">
          <a:xfrm>
            <a:off x="-304800" y="1905000"/>
            <a:ext cx="9829800" cy="1143000"/>
            <a:chOff x="-192" y="1152"/>
            <a:chExt cx="6192" cy="720"/>
          </a:xfrm>
        </p:grpSpPr>
        <p:sp>
          <p:nvSpPr>
            <p:cNvPr id="9216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dirty="0"/>
            </a:p>
          </p:txBody>
        </p:sp>
        <p:sp>
          <p:nvSpPr>
            <p:cNvPr id="9216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a:t>
              </a:r>
              <a:r>
                <a:rPr lang="en-US" sz="4800" b="1" dirty="0" smtClean="0">
                  <a:solidFill>
                    <a:schemeClr val="tx2"/>
                  </a:solidFill>
                  <a:latin typeface="Tahoma" pitchFamily="34" charset="0"/>
                </a:rPr>
                <a:t>. Good Job!</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dirty="0"/>
          </a:p>
        </p:txBody>
      </p:sp>
      <p:sp>
        <p:nvSpPr>
          <p:cNvPr id="7987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dirty="0"/>
          </a:p>
        </p:txBody>
      </p:sp>
      <p:sp>
        <p:nvSpPr>
          <p:cNvPr id="7987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 </a:t>
            </a:r>
            <a:r>
              <a:rPr lang="en-US" sz="2400" b="1" dirty="0" smtClean="0">
                <a:latin typeface="Tahoma" pitchFamily="34" charset="0"/>
              </a:rPr>
              <a:t>56 b</a:t>
            </a:r>
            <a:endParaRPr lang="en-US" sz="2400" b="1" dirty="0">
              <a:latin typeface="Tahoma" pitchFamily="34" charset="0"/>
            </a:endParaRPr>
          </a:p>
        </p:txBody>
      </p:sp>
      <p:grpSp>
        <p:nvGrpSpPr>
          <p:cNvPr id="79880" name="Group 8"/>
          <p:cNvGrpSpPr>
            <a:grpSpLocks/>
          </p:cNvGrpSpPr>
          <p:nvPr/>
        </p:nvGrpSpPr>
        <p:grpSpPr bwMode="auto">
          <a:xfrm>
            <a:off x="-304800" y="1981200"/>
            <a:ext cx="9829800" cy="1143000"/>
            <a:chOff x="-192" y="1152"/>
            <a:chExt cx="6192" cy="720"/>
          </a:xfrm>
        </p:grpSpPr>
        <p:sp>
          <p:nvSpPr>
            <p:cNvPr id="7988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dirty="0"/>
            </a:p>
          </p:txBody>
        </p:sp>
        <p:sp>
          <p:nvSpPr>
            <p:cNvPr id="7988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Johan's letter box number </a:t>
              </a:r>
              <a:endParaRPr lang="en-US" sz="3600" b="1" dirty="0">
                <a:solidFill>
                  <a:schemeClr val="tx2"/>
                </a:solidFill>
                <a:latin typeface="Tahoma" pitchFamily="34" charset="0"/>
              </a:endParaRPr>
            </a:p>
          </p:txBody>
        </p:sp>
      </p:grpSp>
      <p:pic>
        <p:nvPicPr>
          <p:cNvPr id="79883"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9884"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9885"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9886"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111</a:t>
            </a:r>
            <a:endParaRPr lang="en-US" sz="2400" b="1" dirty="0">
              <a:latin typeface="Tahoma" pitchFamily="34" charset="0"/>
            </a:endParaRPr>
          </a:p>
        </p:txBody>
      </p:sp>
      <p:sp>
        <p:nvSpPr>
          <p:cNvPr id="79887" name="AutoShape 15">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48</a:t>
            </a:r>
            <a:endParaRPr lang="en-US" sz="2400" b="1" dirty="0">
              <a:latin typeface="Tahoma" pitchFamily="34" charset="0"/>
            </a:endParaRPr>
          </a:p>
        </p:txBody>
      </p:sp>
      <p:sp>
        <p:nvSpPr>
          <p:cNvPr id="79888" name="AutoShape 16">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a:t>
            </a:r>
            <a:r>
              <a:rPr lang="en-US" sz="2400" b="1" dirty="0" smtClean="0">
                <a:latin typeface="Tahoma" pitchFamily="34" charset="0"/>
              </a:rPr>
              <a:t>. 23 </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988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9887">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988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987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7" grpId="0" autoUpdateAnimBg="0"/>
      <p:bldP spid="79886" grpId="0" autoUpdateAnimBg="0"/>
      <p:bldP spid="79887" grpId="0" autoUpdateAnimBg="0"/>
      <p:bldP spid="79888"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dirty="0"/>
          </a:p>
        </p:txBody>
      </p:sp>
      <p:sp>
        <p:nvSpPr>
          <p:cNvPr id="9318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dirty="0">
                <a:hlinkClick r:id="rId2" action="ppaction://hlinksldjump"/>
              </a:rPr>
              <a:t>Back to Board</a:t>
            </a:r>
          </a:p>
        </p:txBody>
      </p:sp>
      <p:grpSp>
        <p:nvGrpSpPr>
          <p:cNvPr id="93191" name="Group 7"/>
          <p:cNvGrpSpPr>
            <a:grpSpLocks/>
          </p:cNvGrpSpPr>
          <p:nvPr/>
        </p:nvGrpSpPr>
        <p:grpSpPr bwMode="auto">
          <a:xfrm>
            <a:off x="-304800" y="1905000"/>
            <a:ext cx="9829800" cy="1143000"/>
            <a:chOff x="-192" y="1152"/>
            <a:chExt cx="6192" cy="720"/>
          </a:xfrm>
        </p:grpSpPr>
        <p:sp>
          <p:nvSpPr>
            <p:cNvPr id="9319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dirty="0"/>
            </a:p>
          </p:txBody>
        </p:sp>
        <p:sp>
          <p:nvSpPr>
            <p:cNvPr id="9319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a:t>
              </a:r>
              <a:r>
                <a:rPr lang="en-US" sz="4800" b="1" dirty="0" smtClean="0">
                  <a:solidFill>
                    <a:schemeClr val="tx2"/>
                  </a:solidFill>
                  <a:latin typeface="Tahoma" pitchFamily="34" charset="0"/>
                </a:rPr>
                <a:t>. Good Job!</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dirty="0"/>
          </a:p>
        </p:txBody>
      </p:sp>
      <p:sp>
        <p:nvSpPr>
          <p:cNvPr id="8089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dirty="0"/>
          </a:p>
        </p:txBody>
      </p:sp>
      <p:sp>
        <p:nvSpPr>
          <p:cNvPr id="80903"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a:t>
            </a:r>
            <a:r>
              <a:rPr lang="en-US" sz="2400" b="1" dirty="0" smtClean="0">
                <a:latin typeface="Tahoma" pitchFamily="34" charset="0"/>
              </a:rPr>
              <a:t>. Green</a:t>
            </a:r>
            <a:endParaRPr lang="en-US" sz="2400" u="sng" dirty="0">
              <a:solidFill>
                <a:schemeClr val="tx2"/>
              </a:solidFill>
              <a:latin typeface="Times New Roman" pitchFamily="18" charset="0"/>
            </a:endParaRPr>
          </a:p>
        </p:txBody>
      </p:sp>
      <p:grpSp>
        <p:nvGrpSpPr>
          <p:cNvPr id="80904" name="Group 8"/>
          <p:cNvGrpSpPr>
            <a:grpSpLocks/>
          </p:cNvGrpSpPr>
          <p:nvPr/>
        </p:nvGrpSpPr>
        <p:grpSpPr bwMode="auto">
          <a:xfrm>
            <a:off x="-304800" y="1928813"/>
            <a:ext cx="9829800" cy="1143000"/>
            <a:chOff x="-192" y="1119"/>
            <a:chExt cx="6192" cy="720"/>
          </a:xfrm>
        </p:grpSpPr>
        <p:sp>
          <p:nvSpPr>
            <p:cNvPr id="8090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dirty="0"/>
            </a:p>
          </p:txBody>
        </p:sp>
        <p:sp>
          <p:nvSpPr>
            <p:cNvPr id="80906" name="AutoShape 10"/>
            <p:cNvSpPr>
              <a:spLocks noChangeArrowheads="1"/>
            </p:cNvSpPr>
            <p:nvPr/>
          </p:nvSpPr>
          <p:spPr bwMode="auto">
            <a:xfrm>
              <a:off x="180" y="1119"/>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What’s Johan’s fav colour</a:t>
              </a:r>
              <a:endParaRPr lang="en-US" sz="3600" b="1" dirty="0">
                <a:solidFill>
                  <a:schemeClr val="tx2"/>
                </a:solidFill>
                <a:latin typeface="Tahoma" pitchFamily="34" charset="0"/>
              </a:endParaRPr>
            </a:p>
          </p:txBody>
        </p:sp>
      </p:grpSp>
      <p:pic>
        <p:nvPicPr>
          <p:cNvPr id="80907"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0908"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0909"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0910"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Blue</a:t>
            </a:r>
            <a:endParaRPr lang="en-US" sz="2400" b="1" dirty="0">
              <a:latin typeface="Tahoma" pitchFamily="34" charset="0"/>
            </a:endParaRPr>
          </a:p>
        </p:txBody>
      </p:sp>
      <p:sp>
        <p:nvSpPr>
          <p:cNvPr id="80911"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Black </a:t>
            </a:r>
            <a:endParaRPr lang="en-US" sz="2400" b="1" dirty="0">
              <a:latin typeface="Tahoma" pitchFamily="34" charset="0"/>
            </a:endParaRPr>
          </a:p>
        </p:txBody>
      </p:sp>
      <p:sp>
        <p:nvSpPr>
          <p:cNvPr id="80912" name="AutoShape 16">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Purple</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091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091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0912">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090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3" grpId="0" autoUpdateAnimBg="0"/>
      <p:bldP spid="80910" grpId="0" autoUpdateAnimBg="0"/>
      <p:bldP spid="80911" grpId="0" autoUpdateAnimBg="0"/>
      <p:bldP spid="80912"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dirty="0"/>
          </a:p>
        </p:txBody>
      </p:sp>
      <p:sp>
        <p:nvSpPr>
          <p:cNvPr id="9421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dirty="0">
                <a:hlinkClick r:id="rId2" action="ppaction://hlinksldjump"/>
              </a:rPr>
              <a:t>Back to Board</a:t>
            </a:r>
          </a:p>
        </p:txBody>
      </p:sp>
      <p:grpSp>
        <p:nvGrpSpPr>
          <p:cNvPr id="94215" name="Group 7"/>
          <p:cNvGrpSpPr>
            <a:grpSpLocks/>
          </p:cNvGrpSpPr>
          <p:nvPr/>
        </p:nvGrpSpPr>
        <p:grpSpPr bwMode="auto">
          <a:xfrm>
            <a:off x="-304800" y="1905000"/>
            <a:ext cx="9829800" cy="1143000"/>
            <a:chOff x="-192" y="1152"/>
            <a:chExt cx="6192" cy="720"/>
          </a:xfrm>
        </p:grpSpPr>
        <p:sp>
          <p:nvSpPr>
            <p:cNvPr id="9421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dirty="0"/>
            </a:p>
          </p:txBody>
        </p:sp>
        <p:sp>
          <p:nvSpPr>
            <p:cNvPr id="9421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a:t>
              </a:r>
              <a:r>
                <a:rPr lang="en-US" sz="4800" b="1" dirty="0" smtClean="0">
                  <a:solidFill>
                    <a:schemeClr val="tx2"/>
                  </a:solidFill>
                  <a:latin typeface="Tahoma" pitchFamily="34" charset="0"/>
                </a:rPr>
                <a:t>. Good Job!</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dirty="0"/>
          </a:p>
        </p:txBody>
      </p:sp>
      <p:sp>
        <p:nvSpPr>
          <p:cNvPr id="8192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dirty="0"/>
          </a:p>
        </p:txBody>
      </p:sp>
      <p:sp>
        <p:nvSpPr>
          <p:cNvPr id="81924"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a:t>
            </a:r>
            <a:r>
              <a:rPr lang="en-US" sz="2400" b="1" dirty="0" smtClean="0">
                <a:latin typeface="Tahoma" pitchFamily="34" charset="0"/>
              </a:rPr>
              <a:t>. Answer     </a:t>
            </a:r>
            <a:endParaRPr lang="en-US" sz="2400" b="1" u="sng" dirty="0">
              <a:latin typeface="Tahoma" pitchFamily="34" charset="0"/>
            </a:endParaRPr>
          </a:p>
        </p:txBody>
      </p:sp>
      <p:grpSp>
        <p:nvGrpSpPr>
          <p:cNvPr id="81928" name="Group 8"/>
          <p:cNvGrpSpPr>
            <a:grpSpLocks/>
          </p:cNvGrpSpPr>
          <p:nvPr/>
        </p:nvGrpSpPr>
        <p:grpSpPr bwMode="auto">
          <a:xfrm>
            <a:off x="-304800" y="1981200"/>
            <a:ext cx="9829800" cy="1143000"/>
            <a:chOff x="-192" y="1152"/>
            <a:chExt cx="6192" cy="720"/>
          </a:xfrm>
        </p:grpSpPr>
        <p:sp>
          <p:nvSpPr>
            <p:cNvPr id="8192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dirty="0"/>
            </a:p>
          </p:txBody>
        </p:sp>
        <p:sp>
          <p:nvSpPr>
            <p:cNvPr id="8193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 What BMX brand is this</a:t>
              </a:r>
              <a:endParaRPr lang="en-US" sz="3600" b="1" dirty="0">
                <a:solidFill>
                  <a:schemeClr val="tx2"/>
                </a:solidFill>
                <a:latin typeface="Tahoma" pitchFamily="34" charset="0"/>
              </a:endParaRPr>
            </a:p>
          </p:txBody>
        </p:sp>
      </p:grpSp>
      <p:pic>
        <p:nvPicPr>
          <p:cNvPr id="8193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193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193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1934" name="AutoShape 14">
            <a:hlinkClick r:id="rId9"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FLY</a:t>
            </a:r>
            <a:endParaRPr lang="en-US" sz="2400" b="1" dirty="0">
              <a:latin typeface="Tahoma" pitchFamily="34" charset="0"/>
            </a:endParaRPr>
          </a:p>
        </p:txBody>
      </p:sp>
      <p:sp>
        <p:nvSpPr>
          <p:cNvPr id="81935" name="AutoShape 15">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Red bull</a:t>
            </a:r>
            <a:endParaRPr lang="en-US" sz="2400" b="1" dirty="0">
              <a:latin typeface="Tahoma" pitchFamily="34" charset="0"/>
            </a:endParaRPr>
          </a:p>
        </p:txBody>
      </p:sp>
      <p:sp>
        <p:nvSpPr>
          <p:cNvPr id="81936" name="AutoShape 16">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THOR</a:t>
            </a:r>
            <a:endParaRPr lang="en-US" sz="2400" b="1" dirty="0">
              <a:latin typeface="Tahoma" pitchFamily="34" charset="0"/>
            </a:endParaRPr>
          </a:p>
        </p:txBody>
      </p:sp>
      <p:pic>
        <p:nvPicPr>
          <p:cNvPr id="95234" name="Picture 2" descr="t:\Logan H\answer_bmx_logo.bmp"/>
          <p:cNvPicPr>
            <a:picLocks noChangeAspect="1" noChangeArrowheads="1"/>
          </p:cNvPicPr>
          <p:nvPr/>
        </p:nvPicPr>
        <p:blipFill>
          <a:blip r:embed="rId10" cstate="print"/>
          <a:srcRect/>
          <a:stretch>
            <a:fillRect/>
          </a:stretch>
        </p:blipFill>
        <p:spPr bwMode="auto">
          <a:xfrm>
            <a:off x="5715008" y="714356"/>
            <a:ext cx="2762246" cy="91154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192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19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193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1936">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4" grpId="0" autoUpdateAnimBg="0"/>
      <p:bldP spid="81934" grpId="0" autoUpdateAnimBg="0"/>
      <p:bldP spid="81935" grpId="0" autoUpdateAnimBg="0"/>
      <p:bldP spid="81936"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AutoShape 2">
            <a:hlinkClick r:id="rId2" action="ppaction://hlinksldjump"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dirty="0"/>
          </a:p>
        </p:txBody>
      </p:sp>
      <p:grpSp>
        <p:nvGrpSpPr>
          <p:cNvPr id="95239" name="Group 7"/>
          <p:cNvGrpSpPr>
            <a:grpSpLocks/>
          </p:cNvGrpSpPr>
          <p:nvPr/>
        </p:nvGrpSpPr>
        <p:grpSpPr bwMode="auto">
          <a:xfrm>
            <a:off x="-304800" y="1905000"/>
            <a:ext cx="9829800" cy="1143000"/>
            <a:chOff x="-192" y="1152"/>
            <a:chExt cx="6192" cy="720"/>
          </a:xfrm>
        </p:grpSpPr>
        <p:sp>
          <p:nvSpPr>
            <p:cNvPr id="9524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dirty="0"/>
            </a:p>
          </p:txBody>
        </p:sp>
        <p:sp>
          <p:nvSpPr>
            <p:cNvPr id="9524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smtClean="0">
                  <a:solidFill>
                    <a:schemeClr val="tx2"/>
                  </a:solidFill>
                  <a:latin typeface="Tahoma" pitchFamily="34" charset="0"/>
                </a:rPr>
                <a:t>Good Job!</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396" name="Group 4"/>
          <p:cNvGrpSpPr>
            <a:grpSpLocks/>
          </p:cNvGrpSpPr>
          <p:nvPr/>
        </p:nvGrpSpPr>
        <p:grpSpPr bwMode="auto">
          <a:xfrm>
            <a:off x="-304800" y="1905000"/>
            <a:ext cx="9829800" cy="2362200"/>
            <a:chOff x="-192" y="1152"/>
            <a:chExt cx="6192" cy="720"/>
          </a:xfrm>
        </p:grpSpPr>
        <p:sp>
          <p:nvSpPr>
            <p:cNvPr id="59397" name="Line 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dirty="0"/>
            </a:p>
          </p:txBody>
        </p:sp>
        <p:sp>
          <p:nvSpPr>
            <p:cNvPr id="59398" name="AutoShape 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Sorry, try again!</a:t>
              </a:r>
            </a:p>
          </p:txBody>
        </p:sp>
      </p:grpSp>
      <p:sp>
        <p:nvSpPr>
          <p:cNvPr id="59402" name="AutoShape 10">
            <a:hlinkClick r:id="" action="ppaction://hlinkshowjump?jump=lastslideviewed" highlightClick="1"/>
          </p:cNvPr>
          <p:cNvSpPr>
            <a:spLocks noChangeArrowheads="1"/>
          </p:cNvSpPr>
          <p:nvPr/>
        </p:nvSpPr>
        <p:spPr bwMode="auto">
          <a:xfrm>
            <a:off x="7924800" y="5943600"/>
            <a:ext cx="1143000" cy="838200"/>
          </a:xfrm>
          <a:prstGeom prst="actionButtonReturn">
            <a:avLst/>
          </a:prstGeom>
          <a:solidFill>
            <a:srgbClr val="FEBC02"/>
          </a:solidFill>
          <a:ln w="9525">
            <a:solidFill>
              <a:schemeClr val="tx1"/>
            </a:solidFill>
            <a:miter lim="800000"/>
            <a:headEnd/>
            <a:tailEnd/>
          </a:ln>
          <a:effectLst/>
        </p:spPr>
        <p:txBody>
          <a:bodyPr wrap="none" anchor="ctr"/>
          <a:lstStyle/>
          <a:p>
            <a:endParaRPr lang="en-NZ"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258" name="Group 2"/>
          <p:cNvGrpSpPr>
            <a:grpSpLocks/>
          </p:cNvGrpSpPr>
          <p:nvPr/>
        </p:nvGrpSpPr>
        <p:grpSpPr bwMode="auto">
          <a:xfrm>
            <a:off x="-304800" y="1905000"/>
            <a:ext cx="9829800" cy="2362200"/>
            <a:chOff x="-192" y="1152"/>
            <a:chExt cx="6192" cy="720"/>
          </a:xfrm>
        </p:grpSpPr>
        <p:sp>
          <p:nvSpPr>
            <p:cNvPr id="96259" name="Line 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dirty="0"/>
            </a:p>
          </p:txBody>
        </p:sp>
        <p:sp>
          <p:nvSpPr>
            <p:cNvPr id="96260" name="AutoShape 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Thanks for playing!</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96258"/>
                                        </p:tgtEl>
                                        <p:attrNameLst>
                                          <p:attrName>style.visibility</p:attrName>
                                        </p:attrNameLst>
                                      </p:cBhvr>
                                      <p:to>
                                        <p:strVal val="visible"/>
                                      </p:to>
                                    </p:set>
                                    <p:anim calcmode="lin" valueType="num">
                                      <p:cBhvr>
                                        <p:cTn id="7" dur="500" fill="hold"/>
                                        <p:tgtEl>
                                          <p:spTgt spid="96258"/>
                                        </p:tgtEl>
                                        <p:attrNameLst>
                                          <p:attrName>ppt_w</p:attrName>
                                        </p:attrNameLst>
                                      </p:cBhvr>
                                      <p:tavLst>
                                        <p:tav tm="0">
                                          <p:val>
                                            <p:fltVal val="0"/>
                                          </p:val>
                                        </p:tav>
                                        <p:tav tm="100000">
                                          <p:val>
                                            <p:strVal val="#ppt_w"/>
                                          </p:val>
                                        </p:tav>
                                      </p:tavLst>
                                    </p:anim>
                                    <p:anim calcmode="lin" valueType="num">
                                      <p:cBhvr>
                                        <p:cTn id="8" dur="500" fill="hold"/>
                                        <p:tgtEl>
                                          <p:spTgt spid="96258"/>
                                        </p:tgtEl>
                                        <p:attrNameLst>
                                          <p:attrName>ppt_h</p:attrName>
                                        </p:attrNameLst>
                                      </p:cBhvr>
                                      <p:tavLst>
                                        <p:tav tm="0">
                                          <p:val>
                                            <p:fltVal val="0"/>
                                          </p:val>
                                        </p:tav>
                                        <p:tav tm="100000">
                                          <p:val>
                                            <p:strVal val="#ppt_h"/>
                                          </p:val>
                                        </p:tav>
                                      </p:tavLst>
                                    </p:anim>
                                    <p:anim calcmode="lin" valueType="num">
                                      <p:cBhvr>
                                        <p:cTn id="9" dur="500" fill="hold"/>
                                        <p:tgtEl>
                                          <p:spTgt spid="96258"/>
                                        </p:tgtEl>
                                        <p:attrNameLst>
                                          <p:attrName>ppt_x</p:attrName>
                                        </p:attrNameLst>
                                      </p:cBhvr>
                                      <p:tavLst>
                                        <p:tav tm="0">
                                          <p:val>
                                            <p:fltVal val="0.5"/>
                                          </p:val>
                                        </p:tav>
                                        <p:tav tm="100000">
                                          <p:val>
                                            <p:strVal val="#ppt_x"/>
                                          </p:val>
                                        </p:tav>
                                      </p:tavLst>
                                    </p:anim>
                                    <p:anim calcmode="lin" valueType="num">
                                      <p:cBhvr>
                                        <p:cTn id="10" dur="500" fill="hold"/>
                                        <p:tgtEl>
                                          <p:spTgt spid="9625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Who Wants To Be A Millionaire">
  <a:themeElements>
    <a:clrScheme name="">
      <a:dk1>
        <a:srgbClr val="6900B0"/>
      </a:dk1>
      <a:lt1>
        <a:srgbClr val="FFFFFF"/>
      </a:lt1>
      <a:dk2>
        <a:srgbClr val="6F00BA"/>
      </a:dk2>
      <a:lt2>
        <a:srgbClr val="FEB808"/>
      </a:lt2>
      <a:accent1>
        <a:srgbClr val="00CC99"/>
      </a:accent1>
      <a:accent2>
        <a:srgbClr val="3333CC"/>
      </a:accent2>
      <a:accent3>
        <a:srgbClr val="FFFFFF"/>
      </a:accent3>
      <a:accent4>
        <a:srgbClr val="590096"/>
      </a:accent4>
      <a:accent5>
        <a:srgbClr val="AAE2CA"/>
      </a:accent5>
      <a:accent6>
        <a:srgbClr val="2D2DB9"/>
      </a:accent6>
      <a:hlink>
        <a:srgbClr val="6900B0"/>
      </a:hlink>
      <a:folHlink>
        <a:srgbClr val="FEBC02"/>
      </a:folHlink>
    </a:clrScheme>
    <a:fontScheme name="Default Design">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Who Wants To Be A Millionaire</Template>
  <TotalTime>188</TotalTime>
  <Words>751</Words>
  <Application>Microsoft Office PowerPoint</Application>
  <PresentationFormat>On-screen Show (4:3)</PresentationFormat>
  <Paragraphs>133</Paragraphs>
  <Slides>37</Slides>
  <Notes>1</Notes>
  <HiddenSlides>0</HiddenSlides>
  <MMClips>4</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37</vt:i4>
      </vt:variant>
    </vt:vector>
  </HeadingPairs>
  <TitlesOfParts>
    <vt:vector size="39" baseType="lpstr">
      <vt:lpstr>Who Wants To Be A Millionaire</vt:lpstr>
      <vt:lpstr>Clip</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student</dc:creator>
  <cp:lastModifiedBy>student</cp:lastModifiedBy>
  <cp:revision>20</cp:revision>
  <dcterms:created xsi:type="dcterms:W3CDTF">2009-05-19T00:04:39Z</dcterms:created>
  <dcterms:modified xsi:type="dcterms:W3CDTF">2009-06-07T23:57:28Z</dcterms:modified>
</cp:coreProperties>
</file>